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1794" r:id="rId5"/>
    <p:sldId id="1730" r:id="rId6"/>
    <p:sldId id="1692" r:id="rId7"/>
    <p:sldId id="1733" r:id="rId8"/>
    <p:sldId id="1769" r:id="rId9"/>
    <p:sldId id="1737" r:id="rId10"/>
    <p:sldId id="1732" r:id="rId11"/>
    <p:sldId id="17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C8CF6E-06DB-424B-BCD0-4C77A3031056}">
          <p14:sldIdLst>
            <p14:sldId id="257"/>
            <p14:sldId id="258"/>
            <p14:sldId id="259"/>
            <p14:sldId id="1794"/>
            <p14:sldId id="1730"/>
            <p14:sldId id="1692"/>
            <p14:sldId id="1733"/>
            <p14:sldId id="1769"/>
            <p14:sldId id="1737"/>
            <p14:sldId id="1732"/>
            <p14:sldId id="17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284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0"/>
      <c:rAngAx val="0"/>
    </c:view3D>
    <c:floor>
      <c:thickness val="0"/>
    </c:floor>
    <c:sideWall>
      <c:thickness val="0"/>
      <c:spPr>
        <a:noFill/>
        <a:ln>
          <a:noFill/>
        </a:ln>
        <a:effectLst/>
      </c:spPr>
    </c:sideWall>
    <c:backWall>
      <c:thickness val="0"/>
      <c:spPr>
        <a:noFill/>
        <a:ln>
          <a:noFill/>
        </a:ln>
        <a:effectLst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42-4D03-BDA2-B9A6BAFF1F7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72-48F9-B6DD-27B453E081A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72-48F9-B6DD-27B453E081A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72-48F9-B6DD-27B453E081A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572-48F9-B6DD-27B453E081A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D42-4D03-BDA2-B9A6BAFF1F7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572-48F9-B6DD-27B453E081A0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572-48F9-B6DD-27B453E081A0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572-48F9-B6DD-27B453E081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Sheet1!$A$4:$A$13</c:f>
              <c:numCache>
                <c:formatCode>General</c:formatCode>
                <c:ptCount val="10"/>
                <c:pt idx="0">
                  <c:v>2010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2023</c:v>
                </c:pt>
              </c:numCache>
            </c:numRef>
          </c:cat>
          <c:val>
            <c:numRef>
              <c:f>Sheet1!$B$4:$B$13</c:f>
              <c:numCache>
                <c:formatCode>General</c:formatCode>
                <c:ptCount val="10"/>
                <c:pt idx="0">
                  <c:v>7.2</c:v>
                </c:pt>
                <c:pt idx="1">
                  <c:v>8.5</c:v>
                </c:pt>
                <c:pt idx="2">
                  <c:v>9</c:v>
                </c:pt>
                <c:pt idx="3">
                  <c:v>9.6</c:v>
                </c:pt>
                <c:pt idx="4">
                  <c:v>9.8000000000000007</c:v>
                </c:pt>
                <c:pt idx="5">
                  <c:v>6.8</c:v>
                </c:pt>
                <c:pt idx="6">
                  <c:v>7.5</c:v>
                </c:pt>
                <c:pt idx="7">
                  <c:v>10</c:v>
                </c:pt>
                <c:pt idx="8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572-48F9-B6DD-27B453E08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12606320"/>
        <c:axId val="212606880"/>
        <c:axId val="0"/>
      </c:bar3DChart>
      <c:catAx>
        <c:axId val="21260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06880"/>
        <c:crosses val="autoZero"/>
        <c:auto val="1"/>
        <c:lblAlgn val="ctr"/>
        <c:lblOffset val="100"/>
        <c:noMultiLvlLbl val="0"/>
      </c:catAx>
      <c:valAx>
        <c:axId val="212606880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0632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281AC-7849-404D-B730-83A3835FF187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06D70-B18E-4FCF-837B-8CD5F92A7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23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05BB-170D-418E-91CE-730CA69F4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90EDA-FC5E-479D-AEC5-DD08A8E61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D489-AAC2-476C-938D-D816A91D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54F8-070E-4F5D-9694-A3E9A7DA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46762-4FB3-41C3-8572-BB865A74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3998-928A-4A3C-8E04-4F4DE43C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252CC-ED59-4F16-8029-476E4BA80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7022-DAC7-4AD5-BBB6-DEE6F89A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55A6-B679-478E-8FF1-5EE6B186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AF5EF-21E8-462A-BBBA-BCD7C260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2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C9808-C254-47D7-AC33-32F2CE3E3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F98DF-A29C-43D3-8A85-6C9E20A1F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0C78D-F518-42C2-8CAB-75EE26BA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C43AB-67B1-40C4-925B-57A3B3AA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28B28-7C51-464E-A459-8796337E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75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73986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73986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2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5791199" y="0"/>
            <a:ext cx="6400800" cy="6858000"/>
          </a:xfrm>
          <a:custGeom>
            <a:avLst/>
            <a:gdLst>
              <a:gd name="connsiteX0" fmla="*/ 2400932 w 4800600"/>
              <a:gd name="connsiteY0" fmla="*/ 0 h 5143500"/>
              <a:gd name="connsiteX1" fmla="*/ 4800600 w 4800600"/>
              <a:gd name="connsiteY1" fmla="*/ 0 h 5143500"/>
              <a:gd name="connsiteX2" fmla="*/ 4800600 w 4800600"/>
              <a:gd name="connsiteY2" fmla="*/ 5143500 h 5143500"/>
              <a:gd name="connsiteX3" fmla="*/ 2400932 w 4800600"/>
              <a:gd name="connsiteY3" fmla="*/ 5143500 h 5143500"/>
              <a:gd name="connsiteX4" fmla="*/ 0 w 4800600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0600" h="5143500">
                <a:moveTo>
                  <a:pt x="2400932" y="0"/>
                </a:moveTo>
                <a:lnTo>
                  <a:pt x="4800600" y="0"/>
                </a:lnTo>
                <a:lnTo>
                  <a:pt x="4800600" y="5143500"/>
                </a:lnTo>
                <a:lnTo>
                  <a:pt x="240093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wrap="square" lIns="0" tIns="0" rIns="0" bIns="274320" anchor="b">
            <a:noAutofit/>
          </a:bodyPr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599695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2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4908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038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9325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711201" y="990601"/>
            <a:ext cx="2713159" cy="2108991"/>
          </a:xfrm>
          <a:custGeom>
            <a:avLst/>
            <a:gdLst>
              <a:gd name="connsiteX0" fmla="*/ 607817 w 2034869"/>
              <a:gd name="connsiteY0" fmla="*/ 0 h 1581743"/>
              <a:gd name="connsiteX1" fmla="*/ 2034869 w 2034869"/>
              <a:gd name="connsiteY1" fmla="*/ 0 h 1581743"/>
              <a:gd name="connsiteX2" fmla="*/ 1427052 w 2034869"/>
              <a:gd name="connsiteY2" fmla="*/ 1581743 h 1581743"/>
              <a:gd name="connsiteX3" fmla="*/ 0 w 2034869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869" h="1581743">
                <a:moveTo>
                  <a:pt x="607817" y="0"/>
                </a:moveTo>
                <a:lnTo>
                  <a:pt x="2034869" y="0"/>
                </a:lnTo>
                <a:lnTo>
                  <a:pt x="1427052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2888681" y="990601"/>
            <a:ext cx="2713159" cy="2108991"/>
          </a:xfrm>
          <a:custGeom>
            <a:avLst/>
            <a:gdLst>
              <a:gd name="connsiteX0" fmla="*/ 607817 w 2034869"/>
              <a:gd name="connsiteY0" fmla="*/ 0 h 1581743"/>
              <a:gd name="connsiteX1" fmla="*/ 2034869 w 2034869"/>
              <a:gd name="connsiteY1" fmla="*/ 0 h 1581743"/>
              <a:gd name="connsiteX2" fmla="*/ 1427052 w 2034869"/>
              <a:gd name="connsiteY2" fmla="*/ 1581743 h 1581743"/>
              <a:gd name="connsiteX3" fmla="*/ 0 w 2034869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869" h="1581743">
                <a:moveTo>
                  <a:pt x="607817" y="0"/>
                </a:moveTo>
                <a:lnTo>
                  <a:pt x="2034869" y="0"/>
                </a:lnTo>
                <a:lnTo>
                  <a:pt x="1427052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5066161" y="990601"/>
            <a:ext cx="2713159" cy="2108991"/>
          </a:xfrm>
          <a:custGeom>
            <a:avLst/>
            <a:gdLst>
              <a:gd name="connsiteX0" fmla="*/ 607817 w 2034869"/>
              <a:gd name="connsiteY0" fmla="*/ 0 h 1581743"/>
              <a:gd name="connsiteX1" fmla="*/ 2034869 w 2034869"/>
              <a:gd name="connsiteY1" fmla="*/ 0 h 1581743"/>
              <a:gd name="connsiteX2" fmla="*/ 1427052 w 2034869"/>
              <a:gd name="connsiteY2" fmla="*/ 1581743 h 1581743"/>
              <a:gd name="connsiteX3" fmla="*/ 0 w 2034869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869" h="1581743">
                <a:moveTo>
                  <a:pt x="607817" y="0"/>
                </a:moveTo>
                <a:lnTo>
                  <a:pt x="2034869" y="0"/>
                </a:lnTo>
                <a:lnTo>
                  <a:pt x="1427052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7243642" y="990601"/>
            <a:ext cx="2713159" cy="2108991"/>
          </a:xfrm>
          <a:custGeom>
            <a:avLst/>
            <a:gdLst>
              <a:gd name="connsiteX0" fmla="*/ 607817 w 2034869"/>
              <a:gd name="connsiteY0" fmla="*/ 0 h 1581743"/>
              <a:gd name="connsiteX1" fmla="*/ 2034869 w 2034869"/>
              <a:gd name="connsiteY1" fmla="*/ 0 h 1581743"/>
              <a:gd name="connsiteX2" fmla="*/ 1427052 w 2034869"/>
              <a:gd name="connsiteY2" fmla="*/ 1581743 h 1581743"/>
              <a:gd name="connsiteX3" fmla="*/ 0 w 2034869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869" h="1581743">
                <a:moveTo>
                  <a:pt x="607817" y="0"/>
                </a:moveTo>
                <a:lnTo>
                  <a:pt x="2034869" y="0"/>
                </a:lnTo>
                <a:lnTo>
                  <a:pt x="1427052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91733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64647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140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54864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65331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4914-CA68-482A-B7AA-A429AB33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6BF3-3AA3-4E91-A553-3E2E1F7B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BC705-0E86-45D6-B047-023F2DA4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F1640-187C-49E9-8670-3523284C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B041B-FF45-4F91-B0DB-A4563E34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44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8E69-ED8D-4F7F-B473-A4FEE9D05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D6783-899E-41C2-BA1A-E16853005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6BD3-DA58-4979-81D4-BB373D45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F722-B8E5-40A9-8D6B-7B655EF9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AA501-3F93-40D4-BB4F-68DA280F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1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586B-A197-43CC-9BB7-01963F03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B2A0-9DDE-48CB-A8FF-33FCC0181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8E206-B18E-4284-953A-27C7748DD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052F0-124E-4851-8379-D9166608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76067-BC5F-4614-8A57-0566B03D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35CA9-F5B2-43BE-97AB-12A35F20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28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2982-9523-4F63-BEF5-8E873A02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1DD71-052F-4AA1-AC57-C0769FA7E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7081E-D809-47AF-8794-9955B56C3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1E472-0F89-4DC9-8043-B3FD8971E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E3719-5D76-45BC-BD8E-79E7FAAA9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C6C50-A2DE-4EDD-9D2F-EAE05872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79800-3A49-4CBB-84EC-84BFDE77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0D0CB-6450-43E3-9C94-06D9D61E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43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090B-65F7-4DC1-B9D4-4F766051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04C90-B7CB-44DC-8DF7-C1200BC5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D683F-6ADD-4212-8335-C20C9A4C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2F8B1-3183-4755-9EF5-AE2C998A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8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75634-55AA-41AA-94C0-06CC6CBA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5B1EC-4798-4C53-9B5C-B470E12D2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1177-C352-4446-9527-CEBC65C2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8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03DE-DED6-46F7-BDEF-86046E5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7DF3F-6E7E-4DBB-A4DE-1461EF5BC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08A78-60E5-4394-8667-FE5C79D89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F1FCE-B739-4010-B6E7-59980F85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DDD8F-D350-46DE-ABD4-26E57987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0187A-609A-418F-B45C-0C7900BE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900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40D-676F-4ED1-BF32-2F824B8B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986A2-F478-4B11-9318-C2394AD00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B8738-67B5-459A-89C7-4FF4D5A7A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C2C2A-759C-4C13-B895-AE9BFE72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9A83-A68D-4757-AEFF-8F861B0E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9612E-9CC0-4AF9-AF16-5F5BEB70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74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1B2780-91CB-4891-BDBD-E9844444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28609-674E-4A11-A9DA-DE293AB09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FF46A-FB56-4010-BE35-04F62F312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FC894-D506-4ACD-AA39-78DA2F6480D2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B7214-70AB-4EDA-90B8-6022897CB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8B58D-F0C7-4CAF-BEEB-156F488F1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866FC-D95D-4C8F-8354-3D1836819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7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7.png"/><Relationship Id="rId18" Type="http://schemas.openxmlformats.org/officeDocument/2006/relationships/slide" Target="slide9.xml"/><Relationship Id="rId26" Type="http://schemas.openxmlformats.org/officeDocument/2006/relationships/image" Target="../media/image16.svg"/><Relationship Id="rId3" Type="http://schemas.openxmlformats.org/officeDocument/2006/relationships/slide" Target="slide3.xml"/><Relationship Id="rId21" Type="http://schemas.openxmlformats.org/officeDocument/2006/relationships/slide" Target="slide4.xml"/><Relationship Id="rId7" Type="http://schemas.openxmlformats.org/officeDocument/2006/relationships/image" Target="../media/image3.png"/><Relationship Id="rId12" Type="http://schemas.openxmlformats.org/officeDocument/2006/relationships/slide" Target="slide5.xml"/><Relationship Id="rId17" Type="http://schemas.openxmlformats.org/officeDocument/2006/relationships/image" Target="../media/image10.svg"/><Relationship Id="rId25" Type="http://schemas.openxmlformats.org/officeDocument/2006/relationships/image" Target="../media/image15.png"/><Relationship Id="rId2" Type="http://schemas.openxmlformats.org/officeDocument/2006/relationships/image" Target="../media/image60.png"/><Relationship Id="rId16" Type="http://schemas.openxmlformats.org/officeDocument/2006/relationships/image" Target="../media/image9.png"/><Relationship Id="rId20" Type="http://schemas.openxmlformats.org/officeDocument/2006/relationships/image" Target="../media/image12.svg"/><Relationship Id="rId29" Type="http://schemas.openxmlformats.org/officeDocument/2006/relationships/image" Target="../media/image18.svg"/><Relationship Id="rId1" Type="http://schemas.openxmlformats.org/officeDocument/2006/relationships/slideLayout" Target="../slideLayouts/slideLayout16.xml"/><Relationship Id="rId6" Type="http://schemas.openxmlformats.org/officeDocument/2006/relationships/slide" Target="slide10.xml"/><Relationship Id="rId11" Type="http://schemas.openxmlformats.org/officeDocument/2006/relationships/image" Target="../media/image6.svg"/><Relationship Id="rId24" Type="http://schemas.openxmlformats.org/officeDocument/2006/relationships/slide" Target="slide8.xml"/><Relationship Id="rId5" Type="http://schemas.openxmlformats.org/officeDocument/2006/relationships/image" Target="../media/image20.svg"/><Relationship Id="rId15" Type="http://schemas.openxmlformats.org/officeDocument/2006/relationships/slide" Target="slide6.xml"/><Relationship Id="rId23" Type="http://schemas.openxmlformats.org/officeDocument/2006/relationships/image" Target="../media/image14.svg"/><Relationship Id="rId28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slide" Target="slide11.xml"/><Relationship Id="rId14" Type="http://schemas.openxmlformats.org/officeDocument/2006/relationships/image" Target="../media/image8.svg"/><Relationship Id="rId22" Type="http://schemas.openxmlformats.org/officeDocument/2006/relationships/image" Target="../media/image13.png"/><Relationship Id="rId27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7.png"/><Relationship Id="rId18" Type="http://schemas.openxmlformats.org/officeDocument/2006/relationships/slide" Target="slide9.xml"/><Relationship Id="rId26" Type="http://schemas.openxmlformats.org/officeDocument/2006/relationships/image" Target="../media/image16.svg"/><Relationship Id="rId3" Type="http://schemas.openxmlformats.org/officeDocument/2006/relationships/slide" Target="slide3.xml"/><Relationship Id="rId21" Type="http://schemas.openxmlformats.org/officeDocument/2006/relationships/slide" Target="slide4.xml"/><Relationship Id="rId7" Type="http://schemas.openxmlformats.org/officeDocument/2006/relationships/image" Target="../media/image3.png"/><Relationship Id="rId12" Type="http://schemas.openxmlformats.org/officeDocument/2006/relationships/slide" Target="slide5.xml"/><Relationship Id="rId17" Type="http://schemas.openxmlformats.org/officeDocument/2006/relationships/image" Target="../media/image10.svg"/><Relationship Id="rId25" Type="http://schemas.openxmlformats.org/officeDocument/2006/relationships/image" Target="../media/image15.png"/><Relationship Id="rId2" Type="http://schemas.openxmlformats.org/officeDocument/2006/relationships/chart" Target="../charts/chart1.xml"/><Relationship Id="rId16" Type="http://schemas.openxmlformats.org/officeDocument/2006/relationships/image" Target="../media/image9.png"/><Relationship Id="rId20" Type="http://schemas.openxmlformats.org/officeDocument/2006/relationships/image" Target="../media/image12.svg"/><Relationship Id="rId29" Type="http://schemas.openxmlformats.org/officeDocument/2006/relationships/image" Target="../media/image18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11" Type="http://schemas.openxmlformats.org/officeDocument/2006/relationships/image" Target="../media/image6.svg"/><Relationship Id="rId24" Type="http://schemas.openxmlformats.org/officeDocument/2006/relationships/slide" Target="slide8.xml"/><Relationship Id="rId5" Type="http://schemas.openxmlformats.org/officeDocument/2006/relationships/image" Target="../media/image20.svg"/><Relationship Id="rId15" Type="http://schemas.openxmlformats.org/officeDocument/2006/relationships/slide" Target="slide6.xml"/><Relationship Id="rId23" Type="http://schemas.openxmlformats.org/officeDocument/2006/relationships/image" Target="../media/image14.svg"/><Relationship Id="rId28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slide" Target="slide11.xml"/><Relationship Id="rId14" Type="http://schemas.openxmlformats.org/officeDocument/2006/relationships/image" Target="../media/image8.svg"/><Relationship Id="rId22" Type="http://schemas.openxmlformats.org/officeDocument/2006/relationships/image" Target="../media/image13.png"/><Relationship Id="rId27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4.xml"/><Relationship Id="rId26" Type="http://schemas.openxmlformats.org/officeDocument/2006/relationships/image" Target="../media/image18.svg"/><Relationship Id="rId3" Type="http://schemas.openxmlformats.org/officeDocument/2006/relationships/slide" Target="slide10.xml"/><Relationship Id="rId21" Type="http://schemas.openxmlformats.org/officeDocument/2006/relationships/slide" Target="slide8.xml"/><Relationship Id="rId7" Type="http://schemas.openxmlformats.org/officeDocument/2006/relationships/image" Target="../media/image5.png"/><Relationship Id="rId12" Type="http://schemas.openxmlformats.org/officeDocument/2006/relationships/slide" Target="slide6.xml"/><Relationship Id="rId17" Type="http://schemas.openxmlformats.org/officeDocument/2006/relationships/image" Target="../media/image12.svg"/><Relationship Id="rId25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8.svg"/><Relationship Id="rId24" Type="http://schemas.openxmlformats.org/officeDocument/2006/relationships/slide" Target="slide7.xml"/><Relationship Id="rId5" Type="http://schemas.openxmlformats.org/officeDocument/2006/relationships/image" Target="../media/image4.svg"/><Relationship Id="rId15" Type="http://schemas.openxmlformats.org/officeDocument/2006/relationships/slide" Target="slide9.xml"/><Relationship Id="rId23" Type="http://schemas.openxmlformats.org/officeDocument/2006/relationships/image" Target="../media/image16.sv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slide" Target="slide5.xml"/><Relationship Id="rId14" Type="http://schemas.openxmlformats.org/officeDocument/2006/relationships/image" Target="../media/image10.svg"/><Relationship Id="rId2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5.png"/><Relationship Id="rId26" Type="http://schemas.openxmlformats.org/officeDocument/2006/relationships/slide" Target="slide3.xml"/><Relationship Id="rId39" Type="http://schemas.openxmlformats.org/officeDocument/2006/relationships/image" Target="../media/image31.png"/><Relationship Id="rId21" Type="http://schemas.openxmlformats.org/officeDocument/2006/relationships/image" Target="../media/image17.png"/><Relationship Id="rId34" Type="http://schemas.openxmlformats.org/officeDocument/2006/relationships/image" Target="../media/image26.svg"/><Relationship Id="rId42" Type="http://schemas.openxmlformats.org/officeDocument/2006/relationships/image" Target="../media/image34.svg"/><Relationship Id="rId47" Type="http://schemas.openxmlformats.org/officeDocument/2006/relationships/image" Target="../media/image39.png"/><Relationship Id="rId50" Type="http://schemas.openxmlformats.org/officeDocument/2006/relationships/image" Target="../media/image42.svg"/><Relationship Id="rId55" Type="http://schemas.openxmlformats.org/officeDocument/2006/relationships/image" Target="../media/image47.png"/><Relationship Id="rId7" Type="http://schemas.openxmlformats.org/officeDocument/2006/relationships/image" Target="../media/image8.svg"/><Relationship Id="rId2" Type="http://schemas.openxmlformats.org/officeDocument/2006/relationships/slide" Target="slide11.xml"/><Relationship Id="rId16" Type="http://schemas.openxmlformats.org/officeDocument/2006/relationships/image" Target="../media/image14.svg"/><Relationship Id="rId29" Type="http://schemas.openxmlformats.org/officeDocument/2006/relationships/image" Target="../media/image21.png"/><Relationship Id="rId11" Type="http://schemas.openxmlformats.org/officeDocument/2006/relationships/slide" Target="slide9.xml"/><Relationship Id="rId24" Type="http://schemas.openxmlformats.org/officeDocument/2006/relationships/image" Target="../media/image3.png"/><Relationship Id="rId32" Type="http://schemas.openxmlformats.org/officeDocument/2006/relationships/image" Target="../media/image24.svg"/><Relationship Id="rId37" Type="http://schemas.openxmlformats.org/officeDocument/2006/relationships/image" Target="../media/image29.png"/><Relationship Id="rId40" Type="http://schemas.openxmlformats.org/officeDocument/2006/relationships/image" Target="../media/image32.svg"/><Relationship Id="rId45" Type="http://schemas.openxmlformats.org/officeDocument/2006/relationships/image" Target="../media/image37.png"/><Relationship Id="rId53" Type="http://schemas.openxmlformats.org/officeDocument/2006/relationships/image" Target="../media/image45.png"/><Relationship Id="rId58" Type="http://schemas.openxmlformats.org/officeDocument/2006/relationships/image" Target="../media/image50.svg"/><Relationship Id="rId5" Type="http://schemas.openxmlformats.org/officeDocument/2006/relationships/slide" Target="slide5.xml"/><Relationship Id="rId19" Type="http://schemas.openxmlformats.org/officeDocument/2006/relationships/image" Target="../media/image16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slide" Target="slide4.xml"/><Relationship Id="rId22" Type="http://schemas.openxmlformats.org/officeDocument/2006/relationships/image" Target="../media/image18.svg"/><Relationship Id="rId27" Type="http://schemas.openxmlformats.org/officeDocument/2006/relationships/image" Target="../media/image19.png"/><Relationship Id="rId30" Type="http://schemas.openxmlformats.org/officeDocument/2006/relationships/image" Target="../media/image22.svg"/><Relationship Id="rId35" Type="http://schemas.openxmlformats.org/officeDocument/2006/relationships/image" Target="../media/image27.png"/><Relationship Id="rId43" Type="http://schemas.openxmlformats.org/officeDocument/2006/relationships/image" Target="../media/image35.png"/><Relationship Id="rId48" Type="http://schemas.openxmlformats.org/officeDocument/2006/relationships/image" Target="../media/image40.svg"/><Relationship Id="rId56" Type="http://schemas.openxmlformats.org/officeDocument/2006/relationships/image" Target="../media/image48.svg"/><Relationship Id="rId8" Type="http://schemas.openxmlformats.org/officeDocument/2006/relationships/slide" Target="slide6.xml"/><Relationship Id="rId51" Type="http://schemas.openxmlformats.org/officeDocument/2006/relationships/image" Target="../media/image43.png"/><Relationship Id="rId3" Type="http://schemas.openxmlformats.org/officeDocument/2006/relationships/image" Target="../media/image5.png"/><Relationship Id="rId12" Type="http://schemas.openxmlformats.org/officeDocument/2006/relationships/image" Target="../media/image11.png"/><Relationship Id="rId17" Type="http://schemas.openxmlformats.org/officeDocument/2006/relationships/slide" Target="slide8.xml"/><Relationship Id="rId25" Type="http://schemas.openxmlformats.org/officeDocument/2006/relationships/image" Target="../media/image4.svg"/><Relationship Id="rId33" Type="http://schemas.openxmlformats.org/officeDocument/2006/relationships/image" Target="../media/image25.png"/><Relationship Id="rId38" Type="http://schemas.openxmlformats.org/officeDocument/2006/relationships/image" Target="../media/image30.svg"/><Relationship Id="rId46" Type="http://schemas.openxmlformats.org/officeDocument/2006/relationships/image" Target="../media/image38.svg"/><Relationship Id="rId59" Type="http://schemas.openxmlformats.org/officeDocument/2006/relationships/image" Target="../media/image51.png"/><Relationship Id="rId20" Type="http://schemas.openxmlformats.org/officeDocument/2006/relationships/slide" Target="slide7.xml"/><Relationship Id="rId41" Type="http://schemas.openxmlformats.org/officeDocument/2006/relationships/image" Target="../media/image33.png"/><Relationship Id="rId54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image" Target="../media/image13.png"/><Relationship Id="rId23" Type="http://schemas.openxmlformats.org/officeDocument/2006/relationships/slide" Target="slide10.xml"/><Relationship Id="rId28" Type="http://schemas.openxmlformats.org/officeDocument/2006/relationships/image" Target="../media/image20.svg"/><Relationship Id="rId36" Type="http://schemas.openxmlformats.org/officeDocument/2006/relationships/image" Target="../media/image28.svg"/><Relationship Id="rId49" Type="http://schemas.openxmlformats.org/officeDocument/2006/relationships/image" Target="../media/image41.png"/><Relationship Id="rId57" Type="http://schemas.openxmlformats.org/officeDocument/2006/relationships/image" Target="../media/image49.png"/><Relationship Id="rId10" Type="http://schemas.openxmlformats.org/officeDocument/2006/relationships/image" Target="../media/image10.svg"/><Relationship Id="rId31" Type="http://schemas.openxmlformats.org/officeDocument/2006/relationships/image" Target="../media/image23.png"/><Relationship Id="rId44" Type="http://schemas.openxmlformats.org/officeDocument/2006/relationships/image" Target="../media/image36.svg"/><Relationship Id="rId52" Type="http://schemas.openxmlformats.org/officeDocument/2006/relationships/image" Target="../media/image44.svg"/><Relationship Id="rId60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image" Target="../media/image10.svg"/><Relationship Id="rId26" Type="http://schemas.openxmlformats.org/officeDocument/2006/relationships/image" Target="../media/image15.png"/><Relationship Id="rId21" Type="http://schemas.openxmlformats.org/officeDocument/2006/relationships/image" Target="../media/image12.svg"/><Relationship Id="rId34" Type="http://schemas.openxmlformats.org/officeDocument/2006/relationships/image" Target="../media/image52.svg"/><Relationship Id="rId7" Type="http://schemas.openxmlformats.org/officeDocument/2006/relationships/slide" Target="slide10.xml"/><Relationship Id="rId12" Type="http://schemas.openxmlformats.org/officeDocument/2006/relationships/image" Target="../media/image6.svg"/><Relationship Id="rId17" Type="http://schemas.openxmlformats.org/officeDocument/2006/relationships/image" Target="../media/image9.png"/><Relationship Id="rId25" Type="http://schemas.openxmlformats.org/officeDocument/2006/relationships/slide" Target="slide8.xml"/><Relationship Id="rId33" Type="http://schemas.openxmlformats.org/officeDocument/2006/relationships/image" Target="../media/image51.png"/><Relationship Id="rId38" Type="http://schemas.openxmlformats.org/officeDocument/2006/relationships/image" Target="../media/image48.svg"/><Relationship Id="rId2" Type="http://schemas.openxmlformats.org/officeDocument/2006/relationships/image" Target="../media/image53.png"/><Relationship Id="rId16" Type="http://schemas.openxmlformats.org/officeDocument/2006/relationships/slide" Target="slide6.xml"/><Relationship Id="rId20" Type="http://schemas.openxmlformats.org/officeDocument/2006/relationships/image" Target="../media/image11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svg"/><Relationship Id="rId11" Type="http://schemas.openxmlformats.org/officeDocument/2006/relationships/image" Target="../media/image5.png"/><Relationship Id="rId24" Type="http://schemas.openxmlformats.org/officeDocument/2006/relationships/image" Target="../media/image14.svg"/><Relationship Id="rId32" Type="http://schemas.openxmlformats.org/officeDocument/2006/relationships/image" Target="../media/image50.svg"/><Relationship Id="rId37" Type="http://schemas.openxmlformats.org/officeDocument/2006/relationships/image" Target="../media/image47.png"/><Relationship Id="rId5" Type="http://schemas.openxmlformats.org/officeDocument/2006/relationships/image" Target="../media/image19.png"/><Relationship Id="rId15" Type="http://schemas.openxmlformats.org/officeDocument/2006/relationships/image" Target="../media/image8.svg"/><Relationship Id="rId23" Type="http://schemas.openxmlformats.org/officeDocument/2006/relationships/image" Target="../media/image13.png"/><Relationship Id="rId28" Type="http://schemas.openxmlformats.org/officeDocument/2006/relationships/slide" Target="slide7.xml"/><Relationship Id="rId36" Type="http://schemas.openxmlformats.org/officeDocument/2006/relationships/image" Target="../media/image46.svg"/><Relationship Id="rId10" Type="http://schemas.openxmlformats.org/officeDocument/2006/relationships/slide" Target="slide11.xml"/><Relationship Id="rId19" Type="http://schemas.openxmlformats.org/officeDocument/2006/relationships/slide" Target="slide9.xml"/><Relationship Id="rId31" Type="http://schemas.openxmlformats.org/officeDocument/2006/relationships/image" Target="../media/image49.png"/><Relationship Id="rId4" Type="http://schemas.openxmlformats.org/officeDocument/2006/relationships/slide" Target="slide3.xml"/><Relationship Id="rId9" Type="http://schemas.openxmlformats.org/officeDocument/2006/relationships/image" Target="../media/image4.svg"/><Relationship Id="rId14" Type="http://schemas.openxmlformats.org/officeDocument/2006/relationships/image" Target="../media/image7.png"/><Relationship Id="rId22" Type="http://schemas.openxmlformats.org/officeDocument/2006/relationships/slide" Target="slide4.xml"/><Relationship Id="rId27" Type="http://schemas.openxmlformats.org/officeDocument/2006/relationships/image" Target="../media/image16.svg"/><Relationship Id="rId30" Type="http://schemas.openxmlformats.org/officeDocument/2006/relationships/image" Target="../media/image18.svg"/><Relationship Id="rId35" Type="http://schemas.openxmlformats.org/officeDocument/2006/relationships/image" Target="../media/image45.png"/><Relationship Id="rId8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5.xml"/><Relationship Id="rId18" Type="http://schemas.openxmlformats.org/officeDocument/2006/relationships/image" Target="../media/image10.svg"/><Relationship Id="rId26" Type="http://schemas.openxmlformats.org/officeDocument/2006/relationships/image" Target="../media/image15.png"/><Relationship Id="rId3" Type="http://schemas.microsoft.com/office/2007/relationships/hdphoto" Target="../media/hdphoto2.wdp"/><Relationship Id="rId21" Type="http://schemas.openxmlformats.org/officeDocument/2006/relationships/image" Target="../media/image12.svg"/><Relationship Id="rId7" Type="http://schemas.openxmlformats.org/officeDocument/2006/relationships/slide" Target="slide10.xml"/><Relationship Id="rId12" Type="http://schemas.openxmlformats.org/officeDocument/2006/relationships/image" Target="../media/image6.svg"/><Relationship Id="rId17" Type="http://schemas.openxmlformats.org/officeDocument/2006/relationships/image" Target="../media/image9.png"/><Relationship Id="rId25" Type="http://schemas.openxmlformats.org/officeDocument/2006/relationships/slide" Target="slide8.xml"/><Relationship Id="rId2" Type="http://schemas.openxmlformats.org/officeDocument/2006/relationships/image" Target="../media/image54.png"/><Relationship Id="rId16" Type="http://schemas.openxmlformats.org/officeDocument/2006/relationships/slide" Target="slide6.xml"/><Relationship Id="rId20" Type="http://schemas.openxmlformats.org/officeDocument/2006/relationships/image" Target="../media/image11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11" Type="http://schemas.openxmlformats.org/officeDocument/2006/relationships/image" Target="../media/image5.png"/><Relationship Id="rId24" Type="http://schemas.openxmlformats.org/officeDocument/2006/relationships/image" Target="../media/image14.svg"/><Relationship Id="rId5" Type="http://schemas.openxmlformats.org/officeDocument/2006/relationships/image" Target="../media/image19.png"/><Relationship Id="rId15" Type="http://schemas.openxmlformats.org/officeDocument/2006/relationships/image" Target="../media/image8.svg"/><Relationship Id="rId23" Type="http://schemas.openxmlformats.org/officeDocument/2006/relationships/image" Target="../media/image13.png"/><Relationship Id="rId28" Type="http://schemas.openxmlformats.org/officeDocument/2006/relationships/slide" Target="slide7.xml"/><Relationship Id="rId10" Type="http://schemas.openxmlformats.org/officeDocument/2006/relationships/slide" Target="slide11.xml"/><Relationship Id="rId19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4.svg"/><Relationship Id="rId14" Type="http://schemas.openxmlformats.org/officeDocument/2006/relationships/image" Target="../media/image7.png"/><Relationship Id="rId22" Type="http://schemas.openxmlformats.org/officeDocument/2006/relationships/slide" Target="slide4.xml"/><Relationship Id="rId27" Type="http://schemas.openxmlformats.org/officeDocument/2006/relationships/image" Target="../media/image16.svg"/><Relationship Id="rId30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1.png"/><Relationship Id="rId26" Type="http://schemas.openxmlformats.org/officeDocument/2006/relationships/slide" Target="slide7.xml"/><Relationship Id="rId21" Type="http://schemas.openxmlformats.org/officeDocument/2006/relationships/image" Target="../media/image13.png"/><Relationship Id="rId34" Type="http://schemas.openxmlformats.org/officeDocument/2006/relationships/image" Target="../media/image34.sv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slide" Target="slide9.xml"/><Relationship Id="rId25" Type="http://schemas.openxmlformats.org/officeDocument/2006/relationships/image" Target="../media/image16.sv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slide" Target="slide3.xml"/><Relationship Id="rId16" Type="http://schemas.openxmlformats.org/officeDocument/2006/relationships/image" Target="../media/image10.svg"/><Relationship Id="rId20" Type="http://schemas.openxmlformats.org/officeDocument/2006/relationships/slide" Target="slide4.xml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slide" Target="slide5.xml"/><Relationship Id="rId24" Type="http://schemas.openxmlformats.org/officeDocument/2006/relationships/image" Target="../media/image15.pn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slide" Target="slide10.xml"/><Relationship Id="rId15" Type="http://schemas.openxmlformats.org/officeDocument/2006/relationships/image" Target="../media/image9.png"/><Relationship Id="rId23" Type="http://schemas.openxmlformats.org/officeDocument/2006/relationships/slide" Target="slide8.xml"/><Relationship Id="rId28" Type="http://schemas.openxmlformats.org/officeDocument/2006/relationships/image" Target="../media/image18.svg"/><Relationship Id="rId36" Type="http://schemas.openxmlformats.org/officeDocument/2006/relationships/image" Target="../media/image36.svg"/><Relationship Id="rId10" Type="http://schemas.openxmlformats.org/officeDocument/2006/relationships/image" Target="../media/image6.svg"/><Relationship Id="rId19" Type="http://schemas.openxmlformats.org/officeDocument/2006/relationships/image" Target="../media/image12.svg"/><Relationship Id="rId31" Type="http://schemas.openxmlformats.org/officeDocument/2006/relationships/image" Target="../media/image31.png"/><Relationship Id="rId4" Type="http://schemas.openxmlformats.org/officeDocument/2006/relationships/image" Target="../media/image20.svg"/><Relationship Id="rId9" Type="http://schemas.openxmlformats.org/officeDocument/2006/relationships/image" Target="../media/image5.png"/><Relationship Id="rId14" Type="http://schemas.openxmlformats.org/officeDocument/2006/relationships/slide" Target="slide6.xml"/><Relationship Id="rId22" Type="http://schemas.openxmlformats.org/officeDocument/2006/relationships/image" Target="../media/image14.svg"/><Relationship Id="rId27" Type="http://schemas.openxmlformats.org/officeDocument/2006/relationships/image" Target="../media/image1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8" Type="http://schemas.openxmlformats.org/officeDocument/2006/relationships/slide" Target="slide11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image" Target="../media/image10.svg"/><Relationship Id="rId26" Type="http://schemas.openxmlformats.org/officeDocument/2006/relationships/image" Target="../media/image15.png"/><Relationship Id="rId21" Type="http://schemas.openxmlformats.org/officeDocument/2006/relationships/image" Target="../media/image12.svg"/><Relationship Id="rId34" Type="http://schemas.openxmlformats.org/officeDocument/2006/relationships/image" Target="../media/image42.svg"/><Relationship Id="rId7" Type="http://schemas.openxmlformats.org/officeDocument/2006/relationships/slide" Target="slide10.xml"/><Relationship Id="rId12" Type="http://schemas.openxmlformats.org/officeDocument/2006/relationships/image" Target="../media/image6.svg"/><Relationship Id="rId17" Type="http://schemas.openxmlformats.org/officeDocument/2006/relationships/image" Target="../media/image9.png"/><Relationship Id="rId25" Type="http://schemas.openxmlformats.org/officeDocument/2006/relationships/slide" Target="slide8.xml"/><Relationship Id="rId33" Type="http://schemas.openxmlformats.org/officeDocument/2006/relationships/image" Target="../media/image41.png"/><Relationship Id="rId38" Type="http://schemas.openxmlformats.org/officeDocument/2006/relationships/image" Target="../media/image44.svg"/><Relationship Id="rId2" Type="http://schemas.openxmlformats.org/officeDocument/2006/relationships/image" Target="../media/image55.png"/><Relationship Id="rId16" Type="http://schemas.openxmlformats.org/officeDocument/2006/relationships/slide" Target="slide6.xml"/><Relationship Id="rId20" Type="http://schemas.openxmlformats.org/officeDocument/2006/relationships/image" Target="../media/image11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11" Type="http://schemas.openxmlformats.org/officeDocument/2006/relationships/image" Target="../media/image5.png"/><Relationship Id="rId24" Type="http://schemas.openxmlformats.org/officeDocument/2006/relationships/image" Target="../media/image14.svg"/><Relationship Id="rId32" Type="http://schemas.openxmlformats.org/officeDocument/2006/relationships/image" Target="../media/image26.svg"/><Relationship Id="rId37" Type="http://schemas.openxmlformats.org/officeDocument/2006/relationships/image" Target="../media/image43.png"/><Relationship Id="rId5" Type="http://schemas.openxmlformats.org/officeDocument/2006/relationships/image" Target="../media/image19.png"/><Relationship Id="rId15" Type="http://schemas.openxmlformats.org/officeDocument/2006/relationships/image" Target="../media/image8.svg"/><Relationship Id="rId23" Type="http://schemas.openxmlformats.org/officeDocument/2006/relationships/image" Target="../media/image13.png"/><Relationship Id="rId28" Type="http://schemas.openxmlformats.org/officeDocument/2006/relationships/slide" Target="slide7.xml"/><Relationship Id="rId36" Type="http://schemas.openxmlformats.org/officeDocument/2006/relationships/image" Target="../media/image40.svg"/><Relationship Id="rId10" Type="http://schemas.openxmlformats.org/officeDocument/2006/relationships/slide" Target="slide11.xml"/><Relationship Id="rId19" Type="http://schemas.openxmlformats.org/officeDocument/2006/relationships/slide" Target="slide9.xml"/><Relationship Id="rId31" Type="http://schemas.openxmlformats.org/officeDocument/2006/relationships/image" Target="../media/image25.png"/><Relationship Id="rId4" Type="http://schemas.openxmlformats.org/officeDocument/2006/relationships/slide" Target="slide3.xml"/><Relationship Id="rId9" Type="http://schemas.openxmlformats.org/officeDocument/2006/relationships/image" Target="../media/image4.svg"/><Relationship Id="rId14" Type="http://schemas.openxmlformats.org/officeDocument/2006/relationships/image" Target="../media/image7.png"/><Relationship Id="rId22" Type="http://schemas.openxmlformats.org/officeDocument/2006/relationships/slide" Target="slide4.xml"/><Relationship Id="rId27" Type="http://schemas.openxmlformats.org/officeDocument/2006/relationships/image" Target="../media/image16.svg"/><Relationship Id="rId30" Type="http://schemas.openxmlformats.org/officeDocument/2006/relationships/image" Target="../media/image18.svg"/><Relationship Id="rId35" Type="http://schemas.openxmlformats.org/officeDocument/2006/relationships/image" Target="../media/image39.png"/><Relationship Id="rId8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8.svg"/><Relationship Id="rId18" Type="http://schemas.openxmlformats.org/officeDocument/2006/relationships/image" Target="../media/image11.png"/><Relationship Id="rId26" Type="http://schemas.openxmlformats.org/officeDocument/2006/relationships/slide" Target="slide7.xml"/><Relationship Id="rId3" Type="http://schemas.openxmlformats.org/officeDocument/2006/relationships/image" Target="../media/image19.png"/><Relationship Id="rId21" Type="http://schemas.openxmlformats.org/officeDocument/2006/relationships/image" Target="../media/image13.pn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slide" Target="slide9.xml"/><Relationship Id="rId25" Type="http://schemas.openxmlformats.org/officeDocument/2006/relationships/image" Target="../media/image16.svg"/><Relationship Id="rId2" Type="http://schemas.openxmlformats.org/officeDocument/2006/relationships/slide" Target="slide3.xml"/><Relationship Id="rId16" Type="http://schemas.openxmlformats.org/officeDocument/2006/relationships/image" Target="../media/image10.svg"/><Relationship Id="rId20" Type="http://schemas.openxmlformats.org/officeDocument/2006/relationships/slide" Target="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slide" Target="slide5.xml"/><Relationship Id="rId24" Type="http://schemas.openxmlformats.org/officeDocument/2006/relationships/image" Target="../media/image15.png"/><Relationship Id="rId5" Type="http://schemas.openxmlformats.org/officeDocument/2006/relationships/slide" Target="slide10.xml"/><Relationship Id="rId15" Type="http://schemas.openxmlformats.org/officeDocument/2006/relationships/image" Target="../media/image9.png"/><Relationship Id="rId23" Type="http://schemas.openxmlformats.org/officeDocument/2006/relationships/slide" Target="slide8.xml"/><Relationship Id="rId28" Type="http://schemas.openxmlformats.org/officeDocument/2006/relationships/image" Target="../media/image18.svg"/><Relationship Id="rId10" Type="http://schemas.openxmlformats.org/officeDocument/2006/relationships/image" Target="../media/image6.svg"/><Relationship Id="rId19" Type="http://schemas.openxmlformats.org/officeDocument/2006/relationships/image" Target="../media/image12.svg"/><Relationship Id="rId4" Type="http://schemas.openxmlformats.org/officeDocument/2006/relationships/image" Target="../media/image20.svg"/><Relationship Id="rId9" Type="http://schemas.openxmlformats.org/officeDocument/2006/relationships/image" Target="../media/image5.png"/><Relationship Id="rId14" Type="http://schemas.openxmlformats.org/officeDocument/2006/relationships/slide" Target="slide6.xml"/><Relationship Id="rId22" Type="http://schemas.openxmlformats.org/officeDocument/2006/relationships/image" Target="../media/image14.svg"/><Relationship Id="rId27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.png"/><Relationship Id="rId18" Type="http://schemas.openxmlformats.org/officeDocument/2006/relationships/slide" Target="slide6.xml"/><Relationship Id="rId26" Type="http://schemas.openxmlformats.org/officeDocument/2006/relationships/image" Target="../media/image14.svg"/><Relationship Id="rId3" Type="http://schemas.openxmlformats.org/officeDocument/2006/relationships/image" Target="../media/image57.png"/><Relationship Id="rId21" Type="http://schemas.openxmlformats.org/officeDocument/2006/relationships/slide" Target="slide9.xml"/><Relationship Id="rId7" Type="http://schemas.openxmlformats.org/officeDocument/2006/relationships/image" Target="../media/image19.png"/><Relationship Id="rId12" Type="http://schemas.openxmlformats.org/officeDocument/2006/relationships/slide" Target="slide11.xml"/><Relationship Id="rId17" Type="http://schemas.openxmlformats.org/officeDocument/2006/relationships/image" Target="../media/image8.svg"/><Relationship Id="rId25" Type="http://schemas.openxmlformats.org/officeDocument/2006/relationships/image" Target="../media/image13.png"/><Relationship Id="rId2" Type="http://schemas.openxmlformats.org/officeDocument/2006/relationships/image" Target="../media/image56.png"/><Relationship Id="rId16" Type="http://schemas.openxmlformats.org/officeDocument/2006/relationships/image" Target="../media/image7.png"/><Relationship Id="rId20" Type="http://schemas.openxmlformats.org/officeDocument/2006/relationships/image" Target="../media/image10.svg"/><Relationship Id="rId29" Type="http://schemas.openxmlformats.org/officeDocument/2006/relationships/image" Target="../media/image16.svg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11" Type="http://schemas.openxmlformats.org/officeDocument/2006/relationships/image" Target="../media/image4.svg"/><Relationship Id="rId24" Type="http://schemas.openxmlformats.org/officeDocument/2006/relationships/slide" Target="slide4.xml"/><Relationship Id="rId32" Type="http://schemas.openxmlformats.org/officeDocument/2006/relationships/image" Target="../media/image18.svg"/><Relationship Id="rId5" Type="http://schemas.openxmlformats.org/officeDocument/2006/relationships/image" Target="../media/image59.png"/><Relationship Id="rId15" Type="http://schemas.openxmlformats.org/officeDocument/2006/relationships/slide" Target="slide5.xml"/><Relationship Id="rId23" Type="http://schemas.openxmlformats.org/officeDocument/2006/relationships/image" Target="../media/image12.svg"/><Relationship Id="rId28" Type="http://schemas.openxmlformats.org/officeDocument/2006/relationships/image" Target="../media/image15.png"/><Relationship Id="rId10" Type="http://schemas.openxmlformats.org/officeDocument/2006/relationships/image" Target="../media/image3.png"/><Relationship Id="rId19" Type="http://schemas.openxmlformats.org/officeDocument/2006/relationships/image" Target="../media/image9.png"/><Relationship Id="rId31" Type="http://schemas.openxmlformats.org/officeDocument/2006/relationships/image" Target="../media/image17.png"/><Relationship Id="rId4" Type="http://schemas.openxmlformats.org/officeDocument/2006/relationships/image" Target="../media/image58.png"/><Relationship Id="rId9" Type="http://schemas.openxmlformats.org/officeDocument/2006/relationships/slide" Target="slide10.xml"/><Relationship Id="rId14" Type="http://schemas.openxmlformats.org/officeDocument/2006/relationships/image" Target="../media/image6.svg"/><Relationship Id="rId22" Type="http://schemas.openxmlformats.org/officeDocument/2006/relationships/image" Target="../media/image11.png"/><Relationship Id="rId27" Type="http://schemas.openxmlformats.org/officeDocument/2006/relationships/slide" Target="slide8.xml"/><Relationship Id="rId30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0DB7A1-ACA1-4D71-9B90-AE1EE88E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01F9D5-3EAB-450E-83FA-A882C027AB7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1865095" y="3070961"/>
                </a:moveTo>
                <a:lnTo>
                  <a:pt x="1865095" y="4309020"/>
                </a:lnTo>
                <a:lnTo>
                  <a:pt x="2329523" y="4309020"/>
                </a:lnTo>
                <a:lnTo>
                  <a:pt x="2329523" y="3070961"/>
                </a:lnTo>
                <a:close/>
                <a:moveTo>
                  <a:pt x="8528999" y="3046125"/>
                </a:moveTo>
                <a:cubicBezTo>
                  <a:pt x="8349355" y="3046125"/>
                  <a:pt x="8196822" y="3108628"/>
                  <a:pt x="8071402" y="3233635"/>
                </a:cubicBezTo>
                <a:cubicBezTo>
                  <a:pt x="7945982" y="3358641"/>
                  <a:pt x="7883271" y="3510967"/>
                  <a:pt x="7883271" y="3690611"/>
                </a:cubicBezTo>
                <a:cubicBezTo>
                  <a:pt x="7883271" y="3875223"/>
                  <a:pt x="7945361" y="4028791"/>
                  <a:pt x="8069539" y="4151314"/>
                </a:cubicBezTo>
                <a:cubicBezTo>
                  <a:pt x="8193718" y="4273836"/>
                  <a:pt x="8348941" y="4335097"/>
                  <a:pt x="8535208" y="4335097"/>
                </a:cubicBezTo>
                <a:cubicBezTo>
                  <a:pt x="8566667" y="4335097"/>
                  <a:pt x="8601437" y="4331786"/>
                  <a:pt x="8639518" y="4325163"/>
                </a:cubicBezTo>
                <a:lnTo>
                  <a:pt x="8639518" y="3844593"/>
                </a:lnTo>
                <a:cubicBezTo>
                  <a:pt x="8604748" y="3866117"/>
                  <a:pt x="8567081" y="3876879"/>
                  <a:pt x="8526516" y="3876879"/>
                </a:cubicBezTo>
                <a:cubicBezTo>
                  <a:pt x="8476844" y="3876879"/>
                  <a:pt x="8435865" y="3860322"/>
                  <a:pt x="8403579" y="3827208"/>
                </a:cubicBezTo>
                <a:cubicBezTo>
                  <a:pt x="8371293" y="3794094"/>
                  <a:pt x="8355150" y="3751873"/>
                  <a:pt x="8355150" y="3700546"/>
                </a:cubicBezTo>
                <a:cubicBezTo>
                  <a:pt x="8355150" y="3651702"/>
                  <a:pt x="8372948" y="3609482"/>
                  <a:pt x="8408546" y="3573884"/>
                </a:cubicBezTo>
                <a:cubicBezTo>
                  <a:pt x="8444144" y="3538286"/>
                  <a:pt x="8486365" y="3520487"/>
                  <a:pt x="8535208" y="3520487"/>
                </a:cubicBezTo>
                <a:cubicBezTo>
                  <a:pt x="8589019" y="3520487"/>
                  <a:pt x="8631860" y="3539942"/>
                  <a:pt x="8663733" y="3578851"/>
                </a:cubicBezTo>
                <a:cubicBezTo>
                  <a:pt x="8695605" y="3617760"/>
                  <a:pt x="8711542" y="3669915"/>
                  <a:pt x="8711542" y="3735316"/>
                </a:cubicBezTo>
                <a:lnTo>
                  <a:pt x="8711542" y="4309020"/>
                </a:lnTo>
                <a:lnTo>
                  <a:pt x="9175969" y="4309020"/>
                </a:lnTo>
                <a:lnTo>
                  <a:pt x="9175969" y="3701788"/>
                </a:lnTo>
                <a:cubicBezTo>
                  <a:pt x="9175969" y="3498963"/>
                  <a:pt x="9118226" y="3338980"/>
                  <a:pt x="9002740" y="3221838"/>
                </a:cubicBezTo>
                <a:cubicBezTo>
                  <a:pt x="8887254" y="3104696"/>
                  <a:pt x="8729340" y="3046125"/>
                  <a:pt x="8528999" y="3046125"/>
                </a:cubicBezTo>
                <a:close/>
                <a:moveTo>
                  <a:pt x="7095678" y="3046125"/>
                </a:moveTo>
                <a:cubicBezTo>
                  <a:pt x="7002958" y="3046125"/>
                  <a:pt x="6912514" y="3066408"/>
                  <a:pt x="6824348" y="3106973"/>
                </a:cubicBezTo>
                <a:cubicBezTo>
                  <a:pt x="6736181" y="3147538"/>
                  <a:pt x="6663537" y="3202176"/>
                  <a:pt x="6606414" y="3270888"/>
                </a:cubicBezTo>
                <a:cubicBezTo>
                  <a:pt x="6507072" y="3390100"/>
                  <a:pt x="6457400" y="3544495"/>
                  <a:pt x="6457400" y="3734074"/>
                </a:cubicBezTo>
                <a:lnTo>
                  <a:pt x="6457400" y="4767239"/>
                </a:lnTo>
                <a:lnTo>
                  <a:pt x="6921828" y="4767239"/>
                </a:lnTo>
                <a:lnTo>
                  <a:pt x="6921828" y="3751459"/>
                </a:lnTo>
                <a:cubicBezTo>
                  <a:pt x="6921828" y="3586715"/>
                  <a:pt x="6981433" y="3504344"/>
                  <a:pt x="7100645" y="3504344"/>
                </a:cubicBezTo>
                <a:cubicBezTo>
                  <a:pt x="7150316" y="3504344"/>
                  <a:pt x="7192951" y="3521522"/>
                  <a:pt x="7228549" y="3555878"/>
                </a:cubicBezTo>
                <a:cubicBezTo>
                  <a:pt x="7264146" y="3590234"/>
                  <a:pt x="7281945" y="3631834"/>
                  <a:pt x="7281945" y="3680677"/>
                </a:cubicBezTo>
                <a:cubicBezTo>
                  <a:pt x="7281945" y="3729521"/>
                  <a:pt x="7264767" y="3771741"/>
                  <a:pt x="7230411" y="3807339"/>
                </a:cubicBezTo>
                <a:cubicBezTo>
                  <a:pt x="7196055" y="3842937"/>
                  <a:pt x="7154869" y="3860736"/>
                  <a:pt x="7106854" y="3860736"/>
                </a:cubicBezTo>
                <a:cubicBezTo>
                  <a:pt x="7068772" y="3860736"/>
                  <a:pt x="7030691" y="3845421"/>
                  <a:pt x="6992609" y="3814790"/>
                </a:cubicBezTo>
                <a:lnTo>
                  <a:pt x="6992609" y="4326405"/>
                </a:lnTo>
                <a:cubicBezTo>
                  <a:pt x="7047248" y="4332200"/>
                  <a:pt x="7088641" y="4335097"/>
                  <a:pt x="7116788" y="4335097"/>
                </a:cubicBezTo>
                <a:cubicBezTo>
                  <a:pt x="7288982" y="4335097"/>
                  <a:pt x="7437996" y="4271353"/>
                  <a:pt x="7563830" y="4143863"/>
                </a:cubicBezTo>
                <a:cubicBezTo>
                  <a:pt x="7689665" y="4016373"/>
                  <a:pt x="7752582" y="3864875"/>
                  <a:pt x="7752582" y="3689370"/>
                </a:cubicBezTo>
                <a:cubicBezTo>
                  <a:pt x="7752582" y="3508897"/>
                  <a:pt x="7689251" y="3356571"/>
                  <a:pt x="7562589" y="3232393"/>
                </a:cubicBezTo>
                <a:cubicBezTo>
                  <a:pt x="7435927" y="3108215"/>
                  <a:pt x="7280290" y="3046125"/>
                  <a:pt x="7095678" y="3046125"/>
                </a:cubicBezTo>
                <a:close/>
                <a:moveTo>
                  <a:pt x="10025666" y="3044883"/>
                </a:moveTo>
                <a:cubicBezTo>
                  <a:pt x="9848505" y="3044883"/>
                  <a:pt x="9696593" y="3106973"/>
                  <a:pt x="9569931" y="3231151"/>
                </a:cubicBezTo>
                <a:cubicBezTo>
                  <a:pt x="9443269" y="3355330"/>
                  <a:pt x="9379938" y="3504758"/>
                  <a:pt x="9379938" y="3679435"/>
                </a:cubicBezTo>
                <a:cubicBezTo>
                  <a:pt x="9379938" y="3863220"/>
                  <a:pt x="9442648" y="4018443"/>
                  <a:pt x="9568068" y="4145105"/>
                </a:cubicBezTo>
                <a:cubicBezTo>
                  <a:pt x="9693489" y="4271767"/>
                  <a:pt x="9847263" y="4335097"/>
                  <a:pt x="10029391" y="4335097"/>
                </a:cubicBezTo>
                <a:cubicBezTo>
                  <a:pt x="10201585" y="4335097"/>
                  <a:pt x="10347702" y="4277562"/>
                  <a:pt x="10467741" y="4162490"/>
                </a:cubicBezTo>
                <a:cubicBezTo>
                  <a:pt x="10587780" y="4047418"/>
                  <a:pt x="10654423" y="3900473"/>
                  <a:pt x="10667669" y="3721656"/>
                </a:cubicBezTo>
                <a:lnTo>
                  <a:pt x="10206967" y="3739041"/>
                </a:lnTo>
                <a:cubicBezTo>
                  <a:pt x="10173852" y="3830933"/>
                  <a:pt x="10117972" y="3876879"/>
                  <a:pt x="10039326" y="3876879"/>
                </a:cubicBezTo>
                <a:cubicBezTo>
                  <a:pt x="9985515" y="3876879"/>
                  <a:pt x="9940604" y="3858666"/>
                  <a:pt x="9904592" y="3822241"/>
                </a:cubicBezTo>
                <a:cubicBezTo>
                  <a:pt x="9868580" y="3785815"/>
                  <a:pt x="9850574" y="3740697"/>
                  <a:pt x="9850574" y="3686886"/>
                </a:cubicBezTo>
                <a:cubicBezTo>
                  <a:pt x="9850574" y="3633903"/>
                  <a:pt x="9867545" y="3590027"/>
                  <a:pt x="9901487" y="3555257"/>
                </a:cubicBezTo>
                <a:cubicBezTo>
                  <a:pt x="9935430" y="3520487"/>
                  <a:pt x="9978892" y="3503102"/>
                  <a:pt x="10031875" y="3503102"/>
                </a:cubicBezTo>
                <a:cubicBezTo>
                  <a:pt x="10093964" y="3503102"/>
                  <a:pt x="10145291" y="3529593"/>
                  <a:pt x="10185856" y="3582576"/>
                </a:cubicBezTo>
                <a:lnTo>
                  <a:pt x="10656493" y="3565191"/>
                </a:lnTo>
                <a:cubicBezTo>
                  <a:pt x="10627518" y="3413694"/>
                  <a:pt x="10553838" y="3289101"/>
                  <a:pt x="10435455" y="3191414"/>
                </a:cubicBezTo>
                <a:cubicBezTo>
                  <a:pt x="10317073" y="3093727"/>
                  <a:pt x="10180475" y="3044883"/>
                  <a:pt x="10025666" y="3044883"/>
                </a:cubicBezTo>
                <a:close/>
                <a:moveTo>
                  <a:pt x="3151114" y="3044883"/>
                </a:moveTo>
                <a:cubicBezTo>
                  <a:pt x="2996305" y="3044883"/>
                  <a:pt x="2865504" y="3100143"/>
                  <a:pt x="2758710" y="3210662"/>
                </a:cubicBezTo>
                <a:cubicBezTo>
                  <a:pt x="2651917" y="3321181"/>
                  <a:pt x="2598520" y="3457156"/>
                  <a:pt x="2598520" y="3618588"/>
                </a:cubicBezTo>
                <a:lnTo>
                  <a:pt x="2598520" y="4309020"/>
                </a:lnTo>
                <a:lnTo>
                  <a:pt x="3062948" y="4309020"/>
                </a:lnTo>
                <a:lnTo>
                  <a:pt x="3062948" y="3609895"/>
                </a:lnTo>
                <a:cubicBezTo>
                  <a:pt x="3062948" y="3538700"/>
                  <a:pt x="3091923" y="3503102"/>
                  <a:pt x="3149873" y="3503102"/>
                </a:cubicBezTo>
                <a:cubicBezTo>
                  <a:pt x="3208650" y="3503102"/>
                  <a:pt x="3238039" y="3538700"/>
                  <a:pt x="3238039" y="3609895"/>
                </a:cubicBezTo>
                <a:lnTo>
                  <a:pt x="3238039" y="4309020"/>
                </a:lnTo>
                <a:lnTo>
                  <a:pt x="3702467" y="4309020"/>
                </a:lnTo>
                <a:lnTo>
                  <a:pt x="3702467" y="3655841"/>
                </a:lnTo>
                <a:cubicBezTo>
                  <a:pt x="3702467" y="3477024"/>
                  <a:pt x="3660660" y="3337531"/>
                  <a:pt x="3577047" y="3237360"/>
                </a:cubicBezTo>
                <a:cubicBezTo>
                  <a:pt x="3470253" y="3109042"/>
                  <a:pt x="3328276" y="3044883"/>
                  <a:pt x="3151114" y="3044883"/>
                </a:cubicBezTo>
                <a:close/>
                <a:moveTo>
                  <a:pt x="11452342" y="3043642"/>
                </a:moveTo>
                <a:cubicBezTo>
                  <a:pt x="11268558" y="3043642"/>
                  <a:pt x="11113541" y="3106145"/>
                  <a:pt x="10987293" y="3231151"/>
                </a:cubicBezTo>
                <a:cubicBezTo>
                  <a:pt x="10861045" y="3356157"/>
                  <a:pt x="10797921" y="3509311"/>
                  <a:pt x="10797921" y="3690611"/>
                </a:cubicBezTo>
                <a:cubicBezTo>
                  <a:pt x="10797921" y="3872740"/>
                  <a:pt x="10860424" y="4025479"/>
                  <a:pt x="10985431" y="4148830"/>
                </a:cubicBezTo>
                <a:cubicBezTo>
                  <a:pt x="11110437" y="4272181"/>
                  <a:pt x="11264832" y="4333856"/>
                  <a:pt x="11448616" y="4333856"/>
                </a:cubicBezTo>
                <a:cubicBezTo>
                  <a:pt x="11599286" y="4333856"/>
                  <a:pt x="11736296" y="4285426"/>
                  <a:pt x="11859647" y="4188567"/>
                </a:cubicBezTo>
                <a:lnTo>
                  <a:pt x="11595147" y="3870670"/>
                </a:lnTo>
                <a:cubicBezTo>
                  <a:pt x="11552098" y="3917030"/>
                  <a:pt x="11507394" y="3940210"/>
                  <a:pt x="11461034" y="3940210"/>
                </a:cubicBezTo>
                <a:cubicBezTo>
                  <a:pt x="11403912" y="3940210"/>
                  <a:pt x="11357759" y="3915374"/>
                  <a:pt x="11322575" y="3865703"/>
                </a:cubicBezTo>
                <a:cubicBezTo>
                  <a:pt x="11287391" y="3816032"/>
                  <a:pt x="11269799" y="3751045"/>
                  <a:pt x="11269799" y="3670743"/>
                </a:cubicBezTo>
                <a:cubicBezTo>
                  <a:pt x="11269799" y="3593752"/>
                  <a:pt x="11288012" y="3530628"/>
                  <a:pt x="11324438" y="3481371"/>
                </a:cubicBezTo>
                <a:cubicBezTo>
                  <a:pt x="11360864" y="3432113"/>
                  <a:pt x="11408051" y="3407485"/>
                  <a:pt x="11466001" y="3407485"/>
                </a:cubicBezTo>
                <a:cubicBezTo>
                  <a:pt x="11552926" y="3407485"/>
                  <a:pt x="11604667" y="3453431"/>
                  <a:pt x="11621224" y="3545323"/>
                </a:cubicBezTo>
                <a:lnTo>
                  <a:pt x="11385285" y="3545323"/>
                </a:lnTo>
                <a:cubicBezTo>
                  <a:pt x="11370384" y="3585060"/>
                  <a:pt x="11362933" y="3625625"/>
                  <a:pt x="11362933" y="3667018"/>
                </a:cubicBezTo>
                <a:cubicBezTo>
                  <a:pt x="11362933" y="3696820"/>
                  <a:pt x="11368314" y="3729521"/>
                  <a:pt x="11379076" y="3765119"/>
                </a:cubicBezTo>
                <a:lnTo>
                  <a:pt x="12083168" y="3765119"/>
                </a:lnTo>
                <a:cubicBezTo>
                  <a:pt x="12086480" y="3725381"/>
                  <a:pt x="12088135" y="3696406"/>
                  <a:pt x="12088135" y="3678194"/>
                </a:cubicBezTo>
                <a:cubicBezTo>
                  <a:pt x="12088135" y="3499377"/>
                  <a:pt x="12027081" y="3348914"/>
                  <a:pt x="11904972" y="3226805"/>
                </a:cubicBezTo>
                <a:cubicBezTo>
                  <a:pt x="11782863" y="3104696"/>
                  <a:pt x="11631987" y="3043642"/>
                  <a:pt x="11452342" y="3043642"/>
                </a:cubicBezTo>
                <a:close/>
                <a:moveTo>
                  <a:pt x="4732576" y="2613984"/>
                </a:moveTo>
                <a:lnTo>
                  <a:pt x="4732576" y="3628522"/>
                </a:lnTo>
                <a:cubicBezTo>
                  <a:pt x="4732576" y="3793266"/>
                  <a:pt x="4672970" y="3875637"/>
                  <a:pt x="4553759" y="3875637"/>
                </a:cubicBezTo>
                <a:cubicBezTo>
                  <a:pt x="4504088" y="3875637"/>
                  <a:pt x="4461453" y="3858459"/>
                  <a:pt x="4425855" y="3824103"/>
                </a:cubicBezTo>
                <a:cubicBezTo>
                  <a:pt x="4390257" y="3789747"/>
                  <a:pt x="4372458" y="3748561"/>
                  <a:pt x="4372458" y="3700546"/>
                </a:cubicBezTo>
                <a:cubicBezTo>
                  <a:pt x="4372458" y="3650874"/>
                  <a:pt x="4389636" y="3608447"/>
                  <a:pt x="4423992" y="3573263"/>
                </a:cubicBezTo>
                <a:cubicBezTo>
                  <a:pt x="4458348" y="3538079"/>
                  <a:pt x="4499534" y="3520487"/>
                  <a:pt x="4547550" y="3520487"/>
                </a:cubicBezTo>
                <a:cubicBezTo>
                  <a:pt x="4585632" y="3520487"/>
                  <a:pt x="4623713" y="3535388"/>
                  <a:pt x="4661794" y="3565191"/>
                </a:cubicBezTo>
                <a:lnTo>
                  <a:pt x="4661794" y="3053576"/>
                </a:lnTo>
                <a:cubicBezTo>
                  <a:pt x="4606328" y="3048609"/>
                  <a:pt x="4564935" y="3046125"/>
                  <a:pt x="4537616" y="3046125"/>
                </a:cubicBezTo>
                <a:cubicBezTo>
                  <a:pt x="4365422" y="3046125"/>
                  <a:pt x="4216407" y="3109870"/>
                  <a:pt x="4090573" y="3237360"/>
                </a:cubicBezTo>
                <a:cubicBezTo>
                  <a:pt x="3964739" y="3364850"/>
                  <a:pt x="3901822" y="3515934"/>
                  <a:pt x="3901822" y="3690611"/>
                </a:cubicBezTo>
                <a:cubicBezTo>
                  <a:pt x="3901822" y="3871084"/>
                  <a:pt x="3965153" y="4023410"/>
                  <a:pt x="4091815" y="4147588"/>
                </a:cubicBezTo>
                <a:cubicBezTo>
                  <a:pt x="4218477" y="4271767"/>
                  <a:pt x="4374114" y="4333856"/>
                  <a:pt x="4558726" y="4333856"/>
                </a:cubicBezTo>
                <a:cubicBezTo>
                  <a:pt x="4651446" y="4333856"/>
                  <a:pt x="4741889" y="4313573"/>
                  <a:pt x="4830056" y="4273008"/>
                </a:cubicBezTo>
                <a:cubicBezTo>
                  <a:pt x="4918222" y="4232443"/>
                  <a:pt x="4990867" y="4177805"/>
                  <a:pt x="5047989" y="4109093"/>
                </a:cubicBezTo>
                <a:cubicBezTo>
                  <a:pt x="5147331" y="3989881"/>
                  <a:pt x="5197003" y="3835486"/>
                  <a:pt x="5197003" y="3645907"/>
                </a:cubicBezTo>
                <a:lnTo>
                  <a:pt x="5197003" y="2613984"/>
                </a:lnTo>
                <a:close/>
                <a:moveTo>
                  <a:pt x="1215256" y="2613984"/>
                </a:moveTo>
                <a:lnTo>
                  <a:pt x="780631" y="3372715"/>
                </a:lnTo>
                <a:lnTo>
                  <a:pt x="1164342" y="4309020"/>
                </a:lnTo>
                <a:lnTo>
                  <a:pt x="1730596" y="4309020"/>
                </a:lnTo>
                <a:lnTo>
                  <a:pt x="1286037" y="3382649"/>
                </a:lnTo>
                <a:lnTo>
                  <a:pt x="1733080" y="2613984"/>
                </a:lnTo>
                <a:close/>
                <a:moveTo>
                  <a:pt x="261565" y="2613984"/>
                </a:moveTo>
                <a:lnTo>
                  <a:pt x="261565" y="4309020"/>
                </a:lnTo>
                <a:lnTo>
                  <a:pt x="765730" y="4309020"/>
                </a:lnTo>
                <a:lnTo>
                  <a:pt x="765730" y="2613984"/>
                </a:lnTo>
                <a:close/>
                <a:moveTo>
                  <a:pt x="6062829" y="2571763"/>
                </a:moveTo>
                <a:cubicBezTo>
                  <a:pt x="5904709" y="2571763"/>
                  <a:pt x="5768733" y="2629507"/>
                  <a:pt x="5654903" y="2744992"/>
                </a:cubicBezTo>
                <a:cubicBezTo>
                  <a:pt x="5541072" y="2860478"/>
                  <a:pt x="5484158" y="2998110"/>
                  <a:pt x="5484158" y="3157886"/>
                </a:cubicBezTo>
                <a:cubicBezTo>
                  <a:pt x="5484158" y="3290343"/>
                  <a:pt x="5521825" y="3422800"/>
                  <a:pt x="5597160" y="3555257"/>
                </a:cubicBezTo>
                <a:cubicBezTo>
                  <a:pt x="5644348" y="3638870"/>
                  <a:pt x="5667941" y="3693095"/>
                  <a:pt x="5667941" y="3717931"/>
                </a:cubicBezTo>
                <a:cubicBezTo>
                  <a:pt x="5667941" y="3756012"/>
                  <a:pt x="5653247" y="3787678"/>
                  <a:pt x="5623858" y="3812927"/>
                </a:cubicBezTo>
                <a:cubicBezTo>
                  <a:pt x="5594469" y="3838177"/>
                  <a:pt x="5557837" y="3850802"/>
                  <a:pt x="5513960" y="3850802"/>
                </a:cubicBezTo>
                <a:cubicBezTo>
                  <a:pt x="5476707" y="3850802"/>
                  <a:pt x="5434072" y="3835486"/>
                  <a:pt x="5386056" y="3804856"/>
                </a:cubicBezTo>
                <a:lnTo>
                  <a:pt x="5386056" y="4295360"/>
                </a:lnTo>
                <a:cubicBezTo>
                  <a:pt x="5465531" y="4332614"/>
                  <a:pt x="5545833" y="4351241"/>
                  <a:pt x="5626963" y="4351241"/>
                </a:cubicBezTo>
                <a:cubicBezTo>
                  <a:pt x="5795845" y="4351241"/>
                  <a:pt x="5938858" y="4294119"/>
                  <a:pt x="6055999" y="4179875"/>
                </a:cubicBezTo>
                <a:cubicBezTo>
                  <a:pt x="6173141" y="4065630"/>
                  <a:pt x="6231712" y="3926137"/>
                  <a:pt x="6231712" y="3761393"/>
                </a:cubicBezTo>
                <a:cubicBezTo>
                  <a:pt x="6231712" y="3648805"/>
                  <a:pt x="6196942" y="3532077"/>
                  <a:pt x="6127402" y="3411210"/>
                </a:cubicBezTo>
                <a:lnTo>
                  <a:pt x="6088906" y="3344154"/>
                </a:lnTo>
                <a:cubicBezTo>
                  <a:pt x="6059104" y="3291999"/>
                  <a:pt x="6044202" y="3248950"/>
                  <a:pt x="6044202" y="3215008"/>
                </a:cubicBezTo>
                <a:cubicBezTo>
                  <a:pt x="6044202" y="3175271"/>
                  <a:pt x="6057862" y="3141329"/>
                  <a:pt x="6085182" y="3113182"/>
                </a:cubicBezTo>
                <a:cubicBezTo>
                  <a:pt x="6112500" y="3085034"/>
                  <a:pt x="6145201" y="3070961"/>
                  <a:pt x="6183282" y="3070961"/>
                </a:cubicBezTo>
                <a:cubicBezTo>
                  <a:pt x="6203151" y="3070961"/>
                  <a:pt x="6231298" y="3077170"/>
                  <a:pt x="6267723" y="3089588"/>
                </a:cubicBezTo>
                <a:lnTo>
                  <a:pt x="6267723" y="2606534"/>
                </a:lnTo>
                <a:cubicBezTo>
                  <a:pt x="6200667" y="2583353"/>
                  <a:pt x="6132369" y="2571763"/>
                  <a:pt x="6062829" y="2571763"/>
                </a:cubicBezTo>
                <a:close/>
                <a:moveTo>
                  <a:pt x="2098551" y="2518367"/>
                </a:moveTo>
                <a:cubicBezTo>
                  <a:pt x="2035633" y="2518367"/>
                  <a:pt x="1981202" y="2540512"/>
                  <a:pt x="1935256" y="2584802"/>
                </a:cubicBezTo>
                <a:cubicBezTo>
                  <a:pt x="1889310" y="2629092"/>
                  <a:pt x="1866337" y="2681454"/>
                  <a:pt x="1866337" y="2741888"/>
                </a:cubicBezTo>
                <a:cubicBezTo>
                  <a:pt x="1866337" y="2806461"/>
                  <a:pt x="1888068" y="2859444"/>
                  <a:pt x="1931530" y="2900836"/>
                </a:cubicBezTo>
                <a:cubicBezTo>
                  <a:pt x="1974993" y="2942229"/>
                  <a:pt x="2030666" y="2962926"/>
                  <a:pt x="2098551" y="2962926"/>
                </a:cubicBezTo>
                <a:cubicBezTo>
                  <a:pt x="2166435" y="2962926"/>
                  <a:pt x="2222108" y="2942229"/>
                  <a:pt x="2265571" y="2900836"/>
                </a:cubicBezTo>
                <a:cubicBezTo>
                  <a:pt x="2309033" y="2859444"/>
                  <a:pt x="2330764" y="2806461"/>
                  <a:pt x="2330764" y="2741888"/>
                </a:cubicBezTo>
                <a:cubicBezTo>
                  <a:pt x="2330764" y="2681454"/>
                  <a:pt x="2307791" y="2629092"/>
                  <a:pt x="2261845" y="2584802"/>
                </a:cubicBezTo>
                <a:cubicBezTo>
                  <a:pt x="2215899" y="2540512"/>
                  <a:pt x="2161468" y="2518367"/>
                  <a:pt x="2098551" y="251836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8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Rectangle 11"/>
          <p:cNvSpPr/>
          <p:nvPr/>
        </p:nvSpPr>
        <p:spPr bwMode="auto">
          <a:xfrm flipH="1">
            <a:off x="17293" y="0"/>
            <a:ext cx="12192000" cy="6858000"/>
          </a:xfrm>
          <a:prstGeom prst="rect">
            <a:avLst/>
          </a:prstGeom>
          <a:solidFill>
            <a:srgbClr val="3F4C55">
              <a:alpha val="8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8" name="Freeform 27"/>
          <p:cNvSpPr/>
          <p:nvPr/>
        </p:nvSpPr>
        <p:spPr bwMode="auto">
          <a:xfrm>
            <a:off x="-17293" y="4304242"/>
            <a:ext cx="9650725" cy="1893900"/>
          </a:xfrm>
          <a:custGeom>
            <a:avLst/>
            <a:gdLst>
              <a:gd name="connsiteX0" fmla="*/ 0 w 7238044"/>
              <a:gd name="connsiteY0" fmla="*/ 0 h 1420425"/>
              <a:gd name="connsiteX1" fmla="*/ 1841770 w 7238044"/>
              <a:gd name="connsiteY1" fmla="*/ 0 h 1420425"/>
              <a:gd name="connsiteX2" fmla="*/ 5396274 w 7238044"/>
              <a:gd name="connsiteY2" fmla="*/ 0 h 1420425"/>
              <a:gd name="connsiteX3" fmla="*/ 7238044 w 7238044"/>
              <a:gd name="connsiteY3" fmla="*/ 0 h 1420425"/>
              <a:gd name="connsiteX4" fmla="*/ 6575004 w 7238044"/>
              <a:gd name="connsiteY4" fmla="*/ 1420425 h 1420425"/>
              <a:gd name="connsiteX5" fmla="*/ 4733234 w 7238044"/>
              <a:gd name="connsiteY5" fmla="*/ 1420425 h 1420425"/>
              <a:gd name="connsiteX6" fmla="*/ 1841770 w 7238044"/>
              <a:gd name="connsiteY6" fmla="*/ 1420425 h 1420425"/>
              <a:gd name="connsiteX7" fmla="*/ 0 w 7238044"/>
              <a:gd name="connsiteY7" fmla="*/ 1420425 h 142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8044" h="1420425">
                <a:moveTo>
                  <a:pt x="0" y="0"/>
                </a:moveTo>
                <a:lnTo>
                  <a:pt x="1841770" y="0"/>
                </a:lnTo>
                <a:lnTo>
                  <a:pt x="5396274" y="0"/>
                </a:lnTo>
                <a:lnTo>
                  <a:pt x="7238044" y="0"/>
                </a:lnTo>
                <a:lnTo>
                  <a:pt x="6575004" y="1420425"/>
                </a:lnTo>
                <a:lnTo>
                  <a:pt x="4733234" y="1420425"/>
                </a:lnTo>
                <a:lnTo>
                  <a:pt x="1841770" y="1420425"/>
                </a:lnTo>
                <a:lnTo>
                  <a:pt x="0" y="142042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grpSp>
        <p:nvGrpSpPr>
          <p:cNvPr id="6" name="Group 5"/>
          <p:cNvGrpSpPr/>
          <p:nvPr/>
        </p:nvGrpSpPr>
        <p:grpSpPr>
          <a:xfrm>
            <a:off x="0" y="3865642"/>
            <a:ext cx="9848717" cy="282532"/>
            <a:chOff x="0" y="2852400"/>
            <a:chExt cx="7386538" cy="211899"/>
          </a:xfrm>
          <a:solidFill>
            <a:schemeClr val="accent2"/>
          </a:solidFill>
        </p:grpSpPr>
        <p:sp>
          <p:nvSpPr>
            <p:cNvPr id="30" name="Freeform 29"/>
            <p:cNvSpPr/>
            <p:nvPr/>
          </p:nvSpPr>
          <p:spPr bwMode="auto">
            <a:xfrm>
              <a:off x="6306768" y="2852400"/>
              <a:ext cx="1079770" cy="211899"/>
            </a:xfrm>
            <a:custGeom>
              <a:avLst/>
              <a:gdLst>
                <a:gd name="connsiteX0" fmla="*/ 0 w 7238044"/>
                <a:gd name="connsiteY0" fmla="*/ 0 h 1420425"/>
                <a:gd name="connsiteX1" fmla="*/ 1841770 w 7238044"/>
                <a:gd name="connsiteY1" fmla="*/ 0 h 1420425"/>
                <a:gd name="connsiteX2" fmla="*/ 5396274 w 7238044"/>
                <a:gd name="connsiteY2" fmla="*/ 0 h 1420425"/>
                <a:gd name="connsiteX3" fmla="*/ 7238044 w 7238044"/>
                <a:gd name="connsiteY3" fmla="*/ 0 h 1420425"/>
                <a:gd name="connsiteX4" fmla="*/ 6575004 w 7238044"/>
                <a:gd name="connsiteY4" fmla="*/ 1420425 h 1420425"/>
                <a:gd name="connsiteX5" fmla="*/ 4733234 w 7238044"/>
                <a:gd name="connsiteY5" fmla="*/ 1420425 h 1420425"/>
                <a:gd name="connsiteX6" fmla="*/ 1841770 w 7238044"/>
                <a:gd name="connsiteY6" fmla="*/ 1420425 h 1420425"/>
                <a:gd name="connsiteX7" fmla="*/ 0 w 7238044"/>
                <a:gd name="connsiteY7" fmla="*/ 1420425 h 142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044" h="1420425">
                  <a:moveTo>
                    <a:pt x="0" y="0"/>
                  </a:moveTo>
                  <a:lnTo>
                    <a:pt x="1841770" y="0"/>
                  </a:lnTo>
                  <a:lnTo>
                    <a:pt x="5396274" y="0"/>
                  </a:lnTo>
                  <a:lnTo>
                    <a:pt x="7238044" y="0"/>
                  </a:lnTo>
                  <a:lnTo>
                    <a:pt x="6575004" y="1420425"/>
                  </a:lnTo>
                  <a:lnTo>
                    <a:pt x="4733234" y="1420425"/>
                  </a:lnTo>
                  <a:lnTo>
                    <a:pt x="1841770" y="1420425"/>
                  </a:lnTo>
                  <a:lnTo>
                    <a:pt x="0" y="14204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0" y="2852400"/>
              <a:ext cx="6334330" cy="211899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9" name="Footer Text"/>
          <p:cNvSpPr txBox="1"/>
          <p:nvPr/>
        </p:nvSpPr>
        <p:spPr>
          <a:xfrm>
            <a:off x="445312" y="4749554"/>
            <a:ext cx="8026400" cy="1087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267" b="1" dirty="0" err="1">
                <a:solidFill>
                  <a:schemeClr val="bg1"/>
                </a:solidFill>
              </a:rPr>
              <a:t>KindSpace</a:t>
            </a:r>
            <a:r>
              <a:rPr lang="en-US" sz="4267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Connect with compassion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0A4EF0-4C78-4996-965C-0954B3413838}"/>
              </a:ext>
            </a:extLst>
          </p:cNvPr>
          <p:cNvSpPr/>
          <p:nvPr/>
        </p:nvSpPr>
        <p:spPr>
          <a:xfrm>
            <a:off x="11083636" y="455085"/>
            <a:ext cx="803564" cy="72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13" descr="Home">
            <a:hlinkClick r:id="rId3" action="ppaction://hlinksldjump"/>
            <a:extLst>
              <a:ext uri="{FF2B5EF4-FFF2-40B4-BE49-F238E27FC236}">
                <a16:creationId xmlns:a16="http://schemas.microsoft.com/office/drawing/2014/main" id="{0EF05060-322C-4ED2-AFD7-7BBFCC24F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3858" y="423669"/>
            <a:ext cx="723342" cy="7233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C8E8FA6-F192-4A02-925C-2DE7BCB49298}"/>
              </a:ext>
            </a:extLst>
          </p:cNvPr>
          <p:cNvGrpSpPr/>
          <p:nvPr/>
        </p:nvGrpSpPr>
        <p:grpSpPr>
          <a:xfrm>
            <a:off x="3269954" y="-4371960"/>
            <a:ext cx="6468533" cy="2123658"/>
            <a:chOff x="3269954" y="-573683"/>
            <a:chExt cx="6468533" cy="21236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C438EC-17F6-4418-9C1A-8C251890A192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F62261-7AE2-40CE-A2F5-079E9435DD68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18" name="Graphic 17" descr="Open book">
            <a:hlinkClick r:id="rId6" action="ppaction://hlinksldjump"/>
            <a:extLst>
              <a:ext uri="{FF2B5EF4-FFF2-40B4-BE49-F238E27FC236}">
                <a16:creationId xmlns:a16="http://schemas.microsoft.com/office/drawing/2014/main" id="{07676F62-D4B9-4853-A3B8-5DED339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812519" y="4772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A41C35-E717-4C73-A268-F0D86654651C}"/>
              </a:ext>
            </a:extLst>
          </p:cNvPr>
          <p:cNvSpPr txBox="1"/>
          <p:nvPr/>
        </p:nvSpPr>
        <p:spPr>
          <a:xfrm>
            <a:off x="-3812519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Proximity</a:t>
            </a:r>
          </a:p>
        </p:txBody>
      </p:sp>
      <p:pic>
        <p:nvPicPr>
          <p:cNvPr id="20" name="Graphic 19" descr="Bar chart RTL">
            <a:hlinkClick r:id="rId9" action="ppaction://hlinksldjump"/>
            <a:extLst>
              <a:ext uri="{FF2B5EF4-FFF2-40B4-BE49-F238E27FC236}">
                <a16:creationId xmlns:a16="http://schemas.microsoft.com/office/drawing/2014/main" id="{633E6B2D-D5D5-43EF-9B11-851639E186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13184" y="10496946"/>
            <a:ext cx="914400" cy="914400"/>
          </a:xfrm>
          <a:prstGeom prst="rect">
            <a:avLst/>
          </a:prstGeom>
        </p:spPr>
      </p:pic>
      <p:pic>
        <p:nvPicPr>
          <p:cNvPr id="21" name="Graphic 20" descr="Dice">
            <a:hlinkClick r:id="rId12" action="ppaction://hlinksldjump"/>
            <a:extLst>
              <a:ext uri="{FF2B5EF4-FFF2-40B4-BE49-F238E27FC236}">
                <a16:creationId xmlns:a16="http://schemas.microsoft.com/office/drawing/2014/main" id="{F1055330-E803-4A78-837D-0D397A84E8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6470" y="10496946"/>
            <a:ext cx="914400" cy="914400"/>
          </a:xfrm>
          <a:prstGeom prst="rect">
            <a:avLst/>
          </a:prstGeom>
        </p:spPr>
      </p:pic>
      <p:pic>
        <p:nvPicPr>
          <p:cNvPr id="22" name="Graphic 21" descr="Head with gears">
            <a:hlinkClick r:id="rId15" action="ppaction://hlinksldjump"/>
            <a:extLst>
              <a:ext uri="{FF2B5EF4-FFF2-40B4-BE49-F238E27FC236}">
                <a16:creationId xmlns:a16="http://schemas.microsoft.com/office/drawing/2014/main" id="{B0AFF526-4570-4F43-8962-36E56B46C3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82589" y="10496946"/>
            <a:ext cx="914400" cy="914400"/>
          </a:xfrm>
          <a:prstGeom prst="rect">
            <a:avLst/>
          </a:prstGeom>
        </p:spPr>
      </p:pic>
      <p:pic>
        <p:nvPicPr>
          <p:cNvPr id="23" name="Graphic 22" descr="Users">
            <a:hlinkClick r:id="rId18" action="ppaction://hlinksldjump"/>
            <a:extLst>
              <a:ext uri="{FF2B5EF4-FFF2-40B4-BE49-F238E27FC236}">
                <a16:creationId xmlns:a16="http://schemas.microsoft.com/office/drawing/2014/main" id="{CA4DC894-59AF-493D-A196-9A36BC180C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14827" y="10496946"/>
            <a:ext cx="914400" cy="914400"/>
          </a:xfrm>
          <a:prstGeom prst="rect">
            <a:avLst/>
          </a:prstGeom>
        </p:spPr>
      </p:pic>
      <p:pic>
        <p:nvPicPr>
          <p:cNvPr id="24" name="Graphic 23" descr="Safe">
            <a:hlinkClick r:id="rId21" action="ppaction://hlinksldjump"/>
            <a:extLst>
              <a:ext uri="{FF2B5EF4-FFF2-40B4-BE49-F238E27FC236}">
                <a16:creationId xmlns:a16="http://schemas.microsoft.com/office/drawing/2014/main" id="{AB3316C8-39D9-4B75-A7DC-8B1C2D5152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80946" y="10496946"/>
            <a:ext cx="914400" cy="914400"/>
          </a:xfrm>
          <a:prstGeom prst="rect">
            <a:avLst/>
          </a:prstGeom>
        </p:spPr>
      </p:pic>
      <p:pic>
        <p:nvPicPr>
          <p:cNvPr id="25" name="Graphic 24" descr="Upward trend">
            <a:hlinkClick r:id="rId24" action="ppaction://hlinksldjump"/>
            <a:extLst>
              <a:ext uri="{FF2B5EF4-FFF2-40B4-BE49-F238E27FC236}">
                <a16:creationId xmlns:a16="http://schemas.microsoft.com/office/drawing/2014/main" id="{6FCD0A77-2AD8-46D6-AA46-71671482090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847065" y="10496946"/>
            <a:ext cx="914400" cy="914400"/>
          </a:xfrm>
          <a:prstGeom prst="rect">
            <a:avLst/>
          </a:prstGeom>
        </p:spPr>
      </p:pic>
      <p:pic>
        <p:nvPicPr>
          <p:cNvPr id="26" name="Graphic 25" descr="Key">
            <a:hlinkClick r:id="rId27" action="ppaction://hlinksldjump"/>
            <a:extLst>
              <a:ext uri="{FF2B5EF4-FFF2-40B4-BE49-F238E27FC236}">
                <a16:creationId xmlns:a16="http://schemas.microsoft.com/office/drawing/2014/main" id="{A8B7A179-AFF0-46ED-9D73-F11017CE163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48708" y="1049694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6C0312-F19F-4C59-AE19-EDE5D3F14DD6}"/>
              </a:ext>
            </a:extLst>
          </p:cNvPr>
          <p:cNvSpPr txBox="1"/>
          <p:nvPr/>
        </p:nvSpPr>
        <p:spPr>
          <a:xfrm>
            <a:off x="476558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A0E94-895A-4551-9774-020747E8BF7B}"/>
              </a:ext>
            </a:extLst>
          </p:cNvPr>
          <p:cNvSpPr txBox="1"/>
          <p:nvPr/>
        </p:nvSpPr>
        <p:spPr>
          <a:xfrm>
            <a:off x="10445159" y="11475792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1BCA5-0F8C-4BD3-AECB-72631F35082C}"/>
              </a:ext>
            </a:extLst>
          </p:cNvPr>
          <p:cNvSpPr txBox="1"/>
          <p:nvPr/>
        </p:nvSpPr>
        <p:spPr>
          <a:xfrm>
            <a:off x="3802366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639E60-D7EE-402F-8E54-C6BEDD997E30}"/>
              </a:ext>
            </a:extLst>
          </p:cNvPr>
          <p:cNvSpPr txBox="1"/>
          <p:nvPr/>
        </p:nvSpPr>
        <p:spPr>
          <a:xfrm>
            <a:off x="2096335" y="114387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A8027A-2944-4C88-8AF1-CFE5E64F9032}"/>
              </a:ext>
            </a:extLst>
          </p:cNvPr>
          <p:cNvSpPr txBox="1"/>
          <p:nvPr/>
        </p:nvSpPr>
        <p:spPr>
          <a:xfrm>
            <a:off x="5457300" y="11387499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2ED7F6-60ED-4295-84F7-209DA645AEB8}"/>
              </a:ext>
            </a:extLst>
          </p:cNvPr>
          <p:cNvSpPr txBox="1"/>
          <p:nvPr/>
        </p:nvSpPr>
        <p:spPr>
          <a:xfrm>
            <a:off x="7004507" y="11479832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67F20C-6D99-4886-BEC4-A9F78D6EC027}"/>
              </a:ext>
            </a:extLst>
          </p:cNvPr>
          <p:cNvSpPr txBox="1"/>
          <p:nvPr/>
        </p:nvSpPr>
        <p:spPr>
          <a:xfrm>
            <a:off x="8779188" y="11373188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Advantages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For</a:t>
            </a:r>
          </a:p>
          <a:p>
            <a:r>
              <a:rPr lang="en-GB" sz="2400" dirty="0" err="1">
                <a:latin typeface="Bahnschrift SemiBold Condensed" panose="020B0502040204020203" pitchFamily="34" charset="0"/>
              </a:rPr>
              <a:t>Buisnesses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37" name="Graphic 36" descr="Open book">
            <a:hlinkClick r:id="rId6" action="ppaction://hlinksldjump"/>
            <a:extLst>
              <a:ext uri="{FF2B5EF4-FFF2-40B4-BE49-F238E27FC236}">
                <a16:creationId xmlns:a16="http://schemas.microsoft.com/office/drawing/2014/main" id="{D8BEE57C-8E0B-449F-A8C7-91B5133B5F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24600" y="477206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FC5424C-245C-40D3-8B38-B4B79EB72A82}"/>
              </a:ext>
            </a:extLst>
          </p:cNvPr>
          <p:cNvSpPr txBox="1"/>
          <p:nvPr/>
        </p:nvSpPr>
        <p:spPr>
          <a:xfrm>
            <a:off x="-3724600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B4D31-7123-4E7D-85E8-269C78CA04C1}"/>
              </a:ext>
            </a:extLst>
          </p:cNvPr>
          <p:cNvSpPr txBox="1"/>
          <p:nvPr/>
        </p:nvSpPr>
        <p:spPr>
          <a:xfrm>
            <a:off x="1190061" y="1886258"/>
            <a:ext cx="7146303" cy="175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D0488EE6-5DB6-4FF6-AFDC-B456C0497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89" y="196208"/>
            <a:ext cx="972088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Bold Condensed" panose="020B0502040204020203" pitchFamily="34" charset="0"/>
              </a:rPr>
              <a:t>KindSpace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Condensed" panose="020B0502040204020203" pitchFamily="34" charset="0"/>
              </a:rPr>
              <a:t> is a thoughtfully designed platform dedicated to fostering genuine connections and empowering individuals to prioritize mental well-being. By providing a safe, inclusive space for sharing experiences and exchanging support, it nurtures a sense of community built on empathy, kindness, and mutual understanding. With features that emphasize privacy, authenticity, and personal growth,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Bold Condensed" panose="020B0502040204020203" pitchFamily="34" charset="0"/>
              </a:rPr>
              <a:t>KindSpace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Condensed" panose="020B0502040204020203" pitchFamily="34" charset="0"/>
              </a:rPr>
              <a:t> transcends the traditional bounds of social interaction, offering a sanctuary where compassion thrives and meaningful conversations flourish.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SemiBold Condensed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BB22F-3FCB-4C0C-9487-75C695028366}"/>
              </a:ext>
            </a:extLst>
          </p:cNvPr>
          <p:cNvSpPr txBox="1"/>
          <p:nvPr/>
        </p:nvSpPr>
        <p:spPr>
          <a:xfrm>
            <a:off x="8779188" y="11374949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Ideas For Future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277441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Proximity also monitors the revenue of a business and summarizes in a bar graph: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the statistical data of proximity:</a:t>
            </a:r>
          </a:p>
        </p:txBody>
      </p:sp>
      <p:grpSp>
        <p:nvGrpSpPr>
          <p:cNvPr id="4" name="Group 274"/>
          <p:cNvGrpSpPr/>
          <p:nvPr/>
        </p:nvGrpSpPr>
        <p:grpSpPr>
          <a:xfrm>
            <a:off x="1292273" y="1561288"/>
            <a:ext cx="9607456" cy="4780757"/>
            <a:chOff x="538789" y="1131575"/>
            <a:chExt cx="5819028" cy="2895599"/>
          </a:xfrm>
          <a:solidFill>
            <a:schemeClr val="bg1">
              <a:lumMod val="95000"/>
              <a:alpha val="50000"/>
            </a:schemeClr>
          </a:solidFill>
        </p:grpSpPr>
        <p:grpSp>
          <p:nvGrpSpPr>
            <p:cNvPr id="5" name="Group 341"/>
            <p:cNvGrpSpPr/>
            <p:nvPr/>
          </p:nvGrpSpPr>
          <p:grpSpPr>
            <a:xfrm>
              <a:off x="2984523" y="2355982"/>
              <a:ext cx="1110009" cy="1241414"/>
              <a:chOff x="4097338" y="2217738"/>
              <a:chExt cx="1139825" cy="1274763"/>
            </a:xfrm>
            <a:grpFill/>
          </p:grpSpPr>
          <p:sp>
            <p:nvSpPr>
              <p:cNvPr id="176" name="Freeform 5"/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7" name="Freeform 6"/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74"/>
            <p:cNvGrpSpPr/>
            <p:nvPr/>
          </p:nvGrpSpPr>
          <p:grpSpPr>
            <a:xfrm>
              <a:off x="1945649" y="2801188"/>
              <a:ext cx="759077" cy="1225939"/>
              <a:chOff x="3030538" y="2674938"/>
              <a:chExt cx="779463" cy="1258888"/>
            </a:xfrm>
            <a:grpFill/>
          </p:grpSpPr>
          <p:sp>
            <p:nvSpPr>
              <p:cNvPr id="174" name="Freeform 22"/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5" name="Freeform 23"/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7" name="Group 277"/>
            <p:cNvGrpSpPr/>
            <p:nvPr/>
          </p:nvGrpSpPr>
          <p:grpSpPr>
            <a:xfrm>
              <a:off x="538820" y="1131561"/>
              <a:ext cx="2523073" cy="1757739"/>
              <a:chOff x="1585913" y="960438"/>
              <a:chExt cx="2590800" cy="1804987"/>
            </a:xfrm>
            <a:grpFill/>
          </p:grpSpPr>
          <p:sp>
            <p:nvSpPr>
              <p:cNvPr id="111" name="Freeform 21"/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2" name="Freeform 39"/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3" name="Freeform 40"/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4" name="Freeform 41"/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5" name="Freeform 42"/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6" name="Freeform 43"/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7" name="Freeform 44"/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8" name="Freeform 45"/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9" name="Freeform 46"/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0" name="Freeform 47"/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1" name="Freeform 48"/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2" name="Freeform 49"/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3" name="Freeform 50"/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4" name="Freeform 51"/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5" name="Freeform 52"/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6" name="Freeform 53"/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7" name="Freeform 54"/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8" name="Freeform 55"/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9" name="Freeform 56"/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0" name="Freeform 57"/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1" name="Freeform 58"/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2" name="Freeform 59"/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3" name="Freeform 60"/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4" name="Freeform 61"/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5" name="Freeform 62"/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6" name="Freeform 63"/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7" name="Freeform 64"/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8" name="Freeform 65"/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9" name="Freeform 66"/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0" name="Freeform 67"/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1" name="Freeform 68"/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2" name="Freeform 69"/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3" name="Freeform 70"/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4" name="Freeform 71"/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5" name="Freeform 72"/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6" name="Freeform 73"/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7" name="Freeform 74"/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8" name="Freeform 75"/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9" name="Freeform 76"/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0" name="Freeform 77"/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1" name="Freeform 78"/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2" name="Freeform 79"/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3" name="Freeform 80"/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4" name="Freeform 81"/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5" name="Freeform 82"/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6" name="Freeform 83"/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7" name="Freeform 84"/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8" name="Freeform 85"/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9" name="Freeform 86"/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0" name="Freeform 87"/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1" name="Freeform 88"/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2" name="Freeform 89"/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3" name="Freeform 90"/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4" name="Freeform 91"/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5" name="Freeform 92"/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6" name="Freeform 93"/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7" name="Freeform 94"/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8" name="Freeform 95"/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9" name="Freeform 96"/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0" name="Freeform 97"/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1" name="Freeform 98"/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2" name="Freeform 99"/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3" name="Freeform 100"/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8" name="Group 345"/>
            <p:cNvGrpSpPr/>
            <p:nvPr/>
          </p:nvGrpSpPr>
          <p:grpSpPr>
            <a:xfrm>
              <a:off x="3103557" y="1256804"/>
              <a:ext cx="669406" cy="1125475"/>
              <a:chOff x="4219575" y="1089025"/>
              <a:chExt cx="687388" cy="1155701"/>
            </a:xfrm>
            <a:grpFill/>
          </p:grpSpPr>
          <p:sp>
            <p:nvSpPr>
              <p:cNvPr id="96" name="Freeform 36"/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97" name="Group 343"/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8" name="Freeform 24"/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9" name="Freeform 25"/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0" name="Freeform 26"/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1" name="Freeform 27"/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2" name="Freeform 28"/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3" name="Freeform 29"/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4" name="Freeform 31"/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5" name="Freeform 32"/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6" name="Freeform 33"/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7" name="Freeform 34"/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8" name="Freeform 35"/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09" name="Freeform 37"/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110" name="Freeform 38"/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</p:grpSp>
        <p:grpSp>
          <p:nvGrpSpPr>
            <p:cNvPr id="9" name="Group 363"/>
            <p:cNvGrpSpPr/>
            <p:nvPr/>
          </p:nvGrpSpPr>
          <p:grpSpPr>
            <a:xfrm>
              <a:off x="5105593" y="3000641"/>
              <a:ext cx="941498" cy="822454"/>
              <a:chOff x="6275388" y="2879725"/>
              <a:chExt cx="966788" cy="844551"/>
            </a:xfrm>
            <a:grpFill/>
          </p:grpSpPr>
          <p:sp>
            <p:nvSpPr>
              <p:cNvPr id="78" name="Freeform 9"/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grpSp>
            <p:nvGrpSpPr>
              <p:cNvPr id="79" name="Group 361"/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0" name="Freeform 7"/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1" name="Freeform 8"/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2" name="Freeform 10"/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3" name="Freeform 11"/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4" name="Freeform 12"/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5" name="Freeform 13"/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6" name="Freeform 14"/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7" name="Freeform 15"/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8" name="Freeform 16"/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89" name="Freeform 17"/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0" name="Freeform 18"/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1" name="Freeform 19"/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2" name="Freeform 20"/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3" name="Freeform 116"/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4" name="Freeform 117"/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95" name="Freeform 118"/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  <a:alpha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/>
                </a:p>
              </p:txBody>
            </p:sp>
          </p:grpSp>
        </p:grpSp>
        <p:grpSp>
          <p:nvGrpSpPr>
            <p:cNvPr id="10" name="Group 383"/>
            <p:cNvGrpSpPr/>
            <p:nvPr/>
          </p:nvGrpSpPr>
          <p:grpSpPr>
            <a:xfrm>
              <a:off x="3584347" y="1207329"/>
              <a:ext cx="2773471" cy="1960288"/>
              <a:chOff x="4713288" y="1038225"/>
              <a:chExt cx="2847975" cy="2012950"/>
            </a:xfrm>
            <a:grpFill/>
          </p:grpSpPr>
          <p:sp>
            <p:nvSpPr>
              <p:cNvPr id="11" name="Freeform 101"/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" name="Freeform 102"/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" name="Freeform 103"/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" name="Freeform 104"/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105"/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6"/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" name="Freeform 107"/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" name="Freeform 108"/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09"/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10"/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" name="Freeform 111"/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" name="Freeform 112"/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" name="Freeform 113"/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" name="Freeform 114"/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" name="Freeform 115"/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6" name="Freeform 119"/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7" name="Freeform 120"/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8" name="Freeform 121"/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9" name="Freeform 122"/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" name="Freeform 123"/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1" name="Freeform 124"/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2" name="Freeform 125"/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3" name="Freeform 126"/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4" name="Freeform 127"/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" name="Freeform 128"/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Freeform 129"/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7" name="Freeform 130"/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8" name="Freeform 131"/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9" name="Freeform 132"/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0" name="Freeform 133"/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1" name="Freeform 134"/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2" name="Freeform 135"/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136"/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137"/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5" name="Freeform 138"/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6" name="Freeform 139"/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140"/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41"/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Freeform 142"/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0" name="Freeform 143"/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" name="Freeform 144"/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" name="Freeform 145"/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3" name="Freeform 146"/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47"/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5" name="Freeform 148"/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6" name="Freeform 149"/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50"/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8" name="Freeform 151"/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9" name="Freeform 152"/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0" name="Freeform 153"/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1" name="Freeform 154"/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2" name="Freeform 155"/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3" name="Freeform 156"/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4" name="Freeform 157"/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5" name="Freeform 158"/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6" name="Freeform 159"/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7" name="Freeform 160"/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8" name="Freeform 161"/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9" name="Freeform 162"/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0" name="Freeform 164"/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1" name="Freeform 165"/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2" name="Freeform 166"/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3" name="Freeform 167"/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4" name="Freeform 168"/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5" name="Freeform 169"/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6" name="Freeform 170"/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7" name="Freeform 171"/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  <a:alpha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aphicFrame>
        <p:nvGraphicFramePr>
          <p:cNvPr id="185" name="Chart 184"/>
          <p:cNvGraphicFramePr/>
          <p:nvPr>
            <p:extLst>
              <p:ext uri="{D42A27DB-BD31-4B8C-83A1-F6EECF244321}">
                <p14:modId xmlns:p14="http://schemas.microsoft.com/office/powerpoint/2010/main" val="1821740187"/>
              </p:ext>
            </p:extLst>
          </p:nvPr>
        </p:nvGraphicFramePr>
        <p:xfrm>
          <a:off x="671789" y="1602105"/>
          <a:ext cx="10809011" cy="3249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6" name="Rectangle 185"/>
          <p:cNvSpPr/>
          <p:nvPr/>
        </p:nvSpPr>
        <p:spPr>
          <a:xfrm>
            <a:off x="558800" y="4851400"/>
            <a:ext cx="11074400" cy="67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33" dirty="0"/>
              <a:t>Above is the example of a bar graph depicting Years in x axis and no. of suicides per 100,000 in y axis :</a:t>
            </a:r>
          </a:p>
          <a:p>
            <a:pPr algn="ctr">
              <a:lnSpc>
                <a:spcPct val="150000"/>
              </a:lnSpc>
            </a:pPr>
            <a:r>
              <a:rPr lang="en-US" sz="1333" dirty="0"/>
              <a:t>Source : WHO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FB053BB-FFE0-459F-8EA2-F16FB455BB37}"/>
              </a:ext>
            </a:extLst>
          </p:cNvPr>
          <p:cNvSpPr/>
          <p:nvPr/>
        </p:nvSpPr>
        <p:spPr>
          <a:xfrm>
            <a:off x="11083636" y="455085"/>
            <a:ext cx="803564" cy="72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1" name="Graphic 180" descr="Home">
            <a:hlinkClick r:id="rId3" action="ppaction://hlinksldjump"/>
            <a:extLst>
              <a:ext uri="{FF2B5EF4-FFF2-40B4-BE49-F238E27FC236}">
                <a16:creationId xmlns:a16="http://schemas.microsoft.com/office/drawing/2014/main" id="{79602250-FA11-46AB-824B-EFC05BFB1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3858" y="423669"/>
            <a:ext cx="723342" cy="723342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CEFA5ED-9297-46DF-83AD-9B00503B7D78}"/>
              </a:ext>
            </a:extLst>
          </p:cNvPr>
          <p:cNvGrpSpPr/>
          <p:nvPr/>
        </p:nvGrpSpPr>
        <p:grpSpPr>
          <a:xfrm>
            <a:off x="3269954" y="-4371960"/>
            <a:ext cx="6468533" cy="2123658"/>
            <a:chOff x="3269954" y="-573683"/>
            <a:chExt cx="6468533" cy="2123658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E67618F-8DC9-4D4B-920A-13141096BF09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81F85029-C764-48A1-81F7-E0AC859B5310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187" name="Graphic 186" descr="Open book">
            <a:hlinkClick r:id="rId6" action="ppaction://hlinksldjump"/>
            <a:extLst>
              <a:ext uri="{FF2B5EF4-FFF2-40B4-BE49-F238E27FC236}">
                <a16:creationId xmlns:a16="http://schemas.microsoft.com/office/drawing/2014/main" id="{DD1E18D6-88A0-4057-BC17-5B5FEFE78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812519" y="477206"/>
            <a:ext cx="914400" cy="9144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F067A4A7-95D0-4C68-B95F-CC1DBDED83A2}"/>
              </a:ext>
            </a:extLst>
          </p:cNvPr>
          <p:cNvSpPr txBox="1"/>
          <p:nvPr/>
        </p:nvSpPr>
        <p:spPr>
          <a:xfrm>
            <a:off x="-3812519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Proximity</a:t>
            </a:r>
          </a:p>
        </p:txBody>
      </p:sp>
      <p:pic>
        <p:nvPicPr>
          <p:cNvPr id="189" name="Graphic 188" descr="Bar chart RTL">
            <a:hlinkClick r:id="rId9" action="ppaction://hlinksldjump"/>
            <a:extLst>
              <a:ext uri="{FF2B5EF4-FFF2-40B4-BE49-F238E27FC236}">
                <a16:creationId xmlns:a16="http://schemas.microsoft.com/office/drawing/2014/main" id="{556AFECA-8825-4F1B-82DF-948FC6FF37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13184" y="10496946"/>
            <a:ext cx="914400" cy="914400"/>
          </a:xfrm>
          <a:prstGeom prst="rect">
            <a:avLst/>
          </a:prstGeom>
        </p:spPr>
      </p:pic>
      <p:pic>
        <p:nvPicPr>
          <p:cNvPr id="190" name="Graphic 189" descr="Dice">
            <a:hlinkClick r:id="rId12" action="ppaction://hlinksldjump"/>
            <a:extLst>
              <a:ext uri="{FF2B5EF4-FFF2-40B4-BE49-F238E27FC236}">
                <a16:creationId xmlns:a16="http://schemas.microsoft.com/office/drawing/2014/main" id="{94DE3833-957D-437B-BF09-0B1114D8FC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6470" y="10496946"/>
            <a:ext cx="914400" cy="914400"/>
          </a:xfrm>
          <a:prstGeom prst="rect">
            <a:avLst/>
          </a:prstGeom>
        </p:spPr>
      </p:pic>
      <p:pic>
        <p:nvPicPr>
          <p:cNvPr id="191" name="Graphic 190" descr="Head with gears">
            <a:hlinkClick r:id="rId15" action="ppaction://hlinksldjump"/>
            <a:extLst>
              <a:ext uri="{FF2B5EF4-FFF2-40B4-BE49-F238E27FC236}">
                <a16:creationId xmlns:a16="http://schemas.microsoft.com/office/drawing/2014/main" id="{737EA06A-88B3-4623-9BA7-B3F5390CCB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82589" y="10496946"/>
            <a:ext cx="914400" cy="914400"/>
          </a:xfrm>
          <a:prstGeom prst="rect">
            <a:avLst/>
          </a:prstGeom>
        </p:spPr>
      </p:pic>
      <p:pic>
        <p:nvPicPr>
          <p:cNvPr id="192" name="Graphic 191" descr="Users">
            <a:hlinkClick r:id="rId18" action="ppaction://hlinksldjump"/>
            <a:extLst>
              <a:ext uri="{FF2B5EF4-FFF2-40B4-BE49-F238E27FC236}">
                <a16:creationId xmlns:a16="http://schemas.microsoft.com/office/drawing/2014/main" id="{70FCBB67-1E3E-4669-8BCF-3D0C7B68E7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14827" y="10496946"/>
            <a:ext cx="914400" cy="914400"/>
          </a:xfrm>
          <a:prstGeom prst="rect">
            <a:avLst/>
          </a:prstGeom>
        </p:spPr>
      </p:pic>
      <p:pic>
        <p:nvPicPr>
          <p:cNvPr id="193" name="Graphic 192" descr="Safe">
            <a:hlinkClick r:id="rId21" action="ppaction://hlinksldjump"/>
            <a:extLst>
              <a:ext uri="{FF2B5EF4-FFF2-40B4-BE49-F238E27FC236}">
                <a16:creationId xmlns:a16="http://schemas.microsoft.com/office/drawing/2014/main" id="{C7414697-C95D-43D9-9B5F-1199C32711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80946" y="10496946"/>
            <a:ext cx="914400" cy="914400"/>
          </a:xfrm>
          <a:prstGeom prst="rect">
            <a:avLst/>
          </a:prstGeom>
        </p:spPr>
      </p:pic>
      <p:pic>
        <p:nvPicPr>
          <p:cNvPr id="194" name="Graphic 193" descr="Upward trend">
            <a:hlinkClick r:id="rId24" action="ppaction://hlinksldjump"/>
            <a:extLst>
              <a:ext uri="{FF2B5EF4-FFF2-40B4-BE49-F238E27FC236}">
                <a16:creationId xmlns:a16="http://schemas.microsoft.com/office/drawing/2014/main" id="{BF5C001C-D69B-4344-B2D6-39957D71B9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847065" y="10496946"/>
            <a:ext cx="914400" cy="914400"/>
          </a:xfrm>
          <a:prstGeom prst="rect">
            <a:avLst/>
          </a:prstGeom>
        </p:spPr>
      </p:pic>
      <p:pic>
        <p:nvPicPr>
          <p:cNvPr id="195" name="Graphic 194" descr="Key">
            <a:hlinkClick r:id="rId27" action="ppaction://hlinksldjump"/>
            <a:extLst>
              <a:ext uri="{FF2B5EF4-FFF2-40B4-BE49-F238E27FC236}">
                <a16:creationId xmlns:a16="http://schemas.microsoft.com/office/drawing/2014/main" id="{3E6AC7BF-4A42-4B36-ACDD-F1772BAA5AE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48708" y="10496946"/>
            <a:ext cx="914400" cy="9144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58496571-EA2F-4978-8597-9D832DA53D02}"/>
              </a:ext>
            </a:extLst>
          </p:cNvPr>
          <p:cNvSpPr txBox="1"/>
          <p:nvPr/>
        </p:nvSpPr>
        <p:spPr>
          <a:xfrm>
            <a:off x="476558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B352307-8788-4401-9258-3911ADC44156}"/>
              </a:ext>
            </a:extLst>
          </p:cNvPr>
          <p:cNvSpPr txBox="1"/>
          <p:nvPr/>
        </p:nvSpPr>
        <p:spPr>
          <a:xfrm>
            <a:off x="10445159" y="11475792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DC71C1A-30CC-4F99-B136-9CF14F622345}"/>
              </a:ext>
            </a:extLst>
          </p:cNvPr>
          <p:cNvSpPr txBox="1"/>
          <p:nvPr/>
        </p:nvSpPr>
        <p:spPr>
          <a:xfrm>
            <a:off x="3802366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405EED4-FC9B-4B05-8824-6E08D2A005A8}"/>
              </a:ext>
            </a:extLst>
          </p:cNvPr>
          <p:cNvSpPr txBox="1"/>
          <p:nvPr/>
        </p:nvSpPr>
        <p:spPr>
          <a:xfrm>
            <a:off x="2096335" y="114387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788D844-6DE3-4CF7-9CE9-FE65AA4DF6D6}"/>
              </a:ext>
            </a:extLst>
          </p:cNvPr>
          <p:cNvSpPr txBox="1"/>
          <p:nvPr/>
        </p:nvSpPr>
        <p:spPr>
          <a:xfrm>
            <a:off x="5457300" y="11387499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A3E3B5-275A-42A2-979B-0A51DF106E59}"/>
              </a:ext>
            </a:extLst>
          </p:cNvPr>
          <p:cNvSpPr txBox="1"/>
          <p:nvPr/>
        </p:nvSpPr>
        <p:spPr>
          <a:xfrm>
            <a:off x="7004507" y="11479832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8D7B7B7-536C-4A04-BA44-2E59655784F4}"/>
              </a:ext>
            </a:extLst>
          </p:cNvPr>
          <p:cNvSpPr txBox="1"/>
          <p:nvPr/>
        </p:nvSpPr>
        <p:spPr>
          <a:xfrm>
            <a:off x="8779188" y="11373188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Advantages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For</a:t>
            </a:r>
          </a:p>
          <a:p>
            <a:r>
              <a:rPr lang="en-GB" sz="2400" dirty="0" err="1">
                <a:latin typeface="Bahnschrift SemiBold Condensed" panose="020B0502040204020203" pitchFamily="34" charset="0"/>
              </a:rPr>
              <a:t>Buisnesses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203" name="Graphic 202" descr="Open book">
            <a:hlinkClick r:id="rId6" action="ppaction://hlinksldjump"/>
            <a:extLst>
              <a:ext uri="{FF2B5EF4-FFF2-40B4-BE49-F238E27FC236}">
                <a16:creationId xmlns:a16="http://schemas.microsoft.com/office/drawing/2014/main" id="{A48B6C6D-E80A-4E2A-8364-4BBF770D6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24600" y="477206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15AF0788-EF63-4EF9-9525-E39771024898}"/>
              </a:ext>
            </a:extLst>
          </p:cNvPr>
          <p:cNvSpPr txBox="1"/>
          <p:nvPr/>
        </p:nvSpPr>
        <p:spPr>
          <a:xfrm>
            <a:off x="-3724600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9B71EAD-F23C-40D8-828D-60BBB15D5EB0}"/>
              </a:ext>
            </a:extLst>
          </p:cNvPr>
          <p:cNvSpPr txBox="1"/>
          <p:nvPr/>
        </p:nvSpPr>
        <p:spPr>
          <a:xfrm>
            <a:off x="8779188" y="11443529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Ideas For Future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123139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5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5" grpId="0">
        <p:bldSub>
          <a:bldChart bld="category"/>
        </p:bldSub>
      </p:bldGraphic>
      <p:bldP spid="1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200D3F-003A-4C18-9C78-FFB0556D2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6E74-395F-48B5-AD5B-F480E48A700A}"/>
              </a:ext>
            </a:extLst>
          </p:cNvPr>
          <p:cNvSpPr txBox="1"/>
          <p:nvPr/>
        </p:nvSpPr>
        <p:spPr>
          <a:xfrm>
            <a:off x="-13614400" y="-34918650"/>
            <a:ext cx="229819200" cy="1097661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425806" y="3111999"/>
                </a:moveTo>
                <a:cubicBezTo>
                  <a:pt x="3481223" y="3111999"/>
                  <a:pt x="3528009" y="3131758"/>
                  <a:pt x="3566165" y="3171277"/>
                </a:cubicBezTo>
                <a:cubicBezTo>
                  <a:pt x="3604321" y="3210795"/>
                  <a:pt x="3623399" y="3259171"/>
                  <a:pt x="3623399" y="3316405"/>
                </a:cubicBezTo>
                <a:cubicBezTo>
                  <a:pt x="3623399" y="3372730"/>
                  <a:pt x="3604094" y="3420879"/>
                  <a:pt x="3565484" y="3460852"/>
                </a:cubicBezTo>
                <a:cubicBezTo>
                  <a:pt x="3526874" y="3500825"/>
                  <a:pt x="3480314" y="3520811"/>
                  <a:pt x="3425806" y="3520811"/>
                </a:cubicBezTo>
                <a:cubicBezTo>
                  <a:pt x="3372207" y="3520811"/>
                  <a:pt x="3326101" y="3500825"/>
                  <a:pt x="3287491" y="3460852"/>
                </a:cubicBezTo>
                <a:cubicBezTo>
                  <a:pt x="3248881" y="3420879"/>
                  <a:pt x="3229577" y="3372730"/>
                  <a:pt x="3229577" y="3316405"/>
                </a:cubicBezTo>
                <a:cubicBezTo>
                  <a:pt x="3229577" y="3259171"/>
                  <a:pt x="3248654" y="3210795"/>
                  <a:pt x="3286810" y="3171277"/>
                </a:cubicBezTo>
                <a:cubicBezTo>
                  <a:pt x="3324966" y="3131758"/>
                  <a:pt x="3371298" y="3111999"/>
                  <a:pt x="3425806" y="3111999"/>
                </a:cubicBezTo>
                <a:close/>
                <a:moveTo>
                  <a:pt x="10530507" y="2637777"/>
                </a:moveTo>
                <a:lnTo>
                  <a:pt x="10530507" y="3492194"/>
                </a:lnTo>
                <a:cubicBezTo>
                  <a:pt x="10530507" y="3637550"/>
                  <a:pt x="10571388" y="3757241"/>
                  <a:pt x="10653150" y="3851268"/>
                </a:cubicBezTo>
                <a:cubicBezTo>
                  <a:pt x="10734913" y="3945294"/>
                  <a:pt x="10838933" y="3992308"/>
                  <a:pt x="10965210" y="3992308"/>
                </a:cubicBezTo>
                <a:cubicBezTo>
                  <a:pt x="11050606" y="3992308"/>
                  <a:pt x="11137820" y="3965962"/>
                  <a:pt x="11226850" y="3913271"/>
                </a:cubicBezTo>
                <a:cubicBezTo>
                  <a:pt x="11177793" y="4099508"/>
                  <a:pt x="11070593" y="4192626"/>
                  <a:pt x="10905251" y="4192626"/>
                </a:cubicBezTo>
                <a:cubicBezTo>
                  <a:pt x="10853468" y="4192626"/>
                  <a:pt x="10793055" y="4178090"/>
                  <a:pt x="10724011" y="4149019"/>
                </a:cubicBezTo>
                <a:lnTo>
                  <a:pt x="10724011" y="4591899"/>
                </a:lnTo>
                <a:cubicBezTo>
                  <a:pt x="10817583" y="4628238"/>
                  <a:pt x="10911610" y="4646407"/>
                  <a:pt x="11006092" y="4646407"/>
                </a:cubicBezTo>
                <a:cubicBezTo>
                  <a:pt x="11221399" y="4646407"/>
                  <a:pt x="11404911" y="4563737"/>
                  <a:pt x="11556625" y="4398395"/>
                </a:cubicBezTo>
                <a:cubicBezTo>
                  <a:pt x="11683811" y="4259399"/>
                  <a:pt x="11747405" y="4076796"/>
                  <a:pt x="11747405" y="3850586"/>
                </a:cubicBezTo>
                <a:lnTo>
                  <a:pt x="11747405" y="2637777"/>
                </a:lnTo>
                <a:lnTo>
                  <a:pt x="11237752" y="2637777"/>
                </a:lnTo>
                <a:lnTo>
                  <a:pt x="11237752" y="3355924"/>
                </a:lnTo>
                <a:cubicBezTo>
                  <a:pt x="11237752" y="3444954"/>
                  <a:pt x="11205502" y="3489469"/>
                  <a:pt x="11141000" y="3489469"/>
                </a:cubicBezTo>
                <a:cubicBezTo>
                  <a:pt x="11073772" y="3489469"/>
                  <a:pt x="11040159" y="3449042"/>
                  <a:pt x="11040159" y="3368188"/>
                </a:cubicBezTo>
                <a:lnTo>
                  <a:pt x="11040159" y="2637777"/>
                </a:lnTo>
                <a:close/>
                <a:moveTo>
                  <a:pt x="8805147" y="2637777"/>
                </a:moveTo>
                <a:lnTo>
                  <a:pt x="8805147" y="3996396"/>
                </a:lnTo>
                <a:lnTo>
                  <a:pt x="9314799" y="3996396"/>
                </a:lnTo>
                <a:lnTo>
                  <a:pt x="9314799" y="2637777"/>
                </a:lnTo>
                <a:close/>
                <a:moveTo>
                  <a:pt x="5833347" y="2637777"/>
                </a:moveTo>
                <a:lnTo>
                  <a:pt x="5833347" y="3996396"/>
                </a:lnTo>
                <a:lnTo>
                  <a:pt x="6343000" y="3996396"/>
                </a:lnTo>
                <a:lnTo>
                  <a:pt x="6343000" y="2637777"/>
                </a:lnTo>
                <a:close/>
                <a:moveTo>
                  <a:pt x="4339258" y="2637777"/>
                </a:moveTo>
                <a:lnTo>
                  <a:pt x="4339258" y="2917132"/>
                </a:lnTo>
                <a:cubicBezTo>
                  <a:pt x="4339258" y="3001620"/>
                  <a:pt x="4354475" y="3071118"/>
                  <a:pt x="4384908" y="3125626"/>
                </a:cubicBezTo>
                <a:cubicBezTo>
                  <a:pt x="4415342" y="3180135"/>
                  <a:pt x="4468261" y="3231917"/>
                  <a:pt x="4543663" y="3280975"/>
                </a:cubicBezTo>
                <a:cubicBezTo>
                  <a:pt x="4468261" y="3327307"/>
                  <a:pt x="4415342" y="3376818"/>
                  <a:pt x="4384908" y="3429510"/>
                </a:cubicBezTo>
                <a:cubicBezTo>
                  <a:pt x="4354475" y="3482201"/>
                  <a:pt x="4339258" y="3550336"/>
                  <a:pt x="4339258" y="3633916"/>
                </a:cubicBezTo>
                <a:lnTo>
                  <a:pt x="4339258" y="3996396"/>
                </a:lnTo>
                <a:lnTo>
                  <a:pt x="4848910" y="3996396"/>
                </a:lnTo>
                <a:lnTo>
                  <a:pt x="4848910" y="3567143"/>
                </a:lnTo>
                <a:cubicBezTo>
                  <a:pt x="4848910" y="3486289"/>
                  <a:pt x="4880707" y="3445862"/>
                  <a:pt x="4944299" y="3445862"/>
                </a:cubicBezTo>
                <a:cubicBezTo>
                  <a:pt x="5009709" y="3445862"/>
                  <a:pt x="5042415" y="3492649"/>
                  <a:pt x="5042415" y="3586221"/>
                </a:cubicBezTo>
                <a:lnTo>
                  <a:pt x="5042415" y="3996396"/>
                </a:lnTo>
                <a:lnTo>
                  <a:pt x="5552067" y="3996396"/>
                </a:lnTo>
                <a:lnTo>
                  <a:pt x="5552067" y="3614838"/>
                </a:lnTo>
                <a:cubicBezTo>
                  <a:pt x="5552067" y="3533984"/>
                  <a:pt x="5539802" y="3468574"/>
                  <a:pt x="5515274" y="3418608"/>
                </a:cubicBezTo>
                <a:cubicBezTo>
                  <a:pt x="5490745" y="3368642"/>
                  <a:pt x="5447593" y="3322764"/>
                  <a:pt x="5385816" y="3280975"/>
                </a:cubicBezTo>
                <a:cubicBezTo>
                  <a:pt x="5446685" y="3241002"/>
                  <a:pt x="5489609" y="3194897"/>
                  <a:pt x="5514592" y="3142660"/>
                </a:cubicBezTo>
                <a:cubicBezTo>
                  <a:pt x="5539575" y="3090423"/>
                  <a:pt x="5552067" y="3021606"/>
                  <a:pt x="5552067" y="2936210"/>
                </a:cubicBezTo>
                <a:lnTo>
                  <a:pt x="5552067" y="2637777"/>
                </a:lnTo>
                <a:lnTo>
                  <a:pt x="5042415" y="2637777"/>
                </a:lnTo>
                <a:lnTo>
                  <a:pt x="5042415" y="2981179"/>
                </a:lnTo>
                <a:cubicBezTo>
                  <a:pt x="5042415" y="3062033"/>
                  <a:pt x="5010163" y="3102460"/>
                  <a:pt x="4945662" y="3102460"/>
                </a:cubicBezTo>
                <a:cubicBezTo>
                  <a:pt x="4917500" y="3102460"/>
                  <a:pt x="4894334" y="3091104"/>
                  <a:pt x="4876164" y="3068392"/>
                </a:cubicBezTo>
                <a:cubicBezTo>
                  <a:pt x="4857995" y="3045681"/>
                  <a:pt x="4848910" y="3016610"/>
                  <a:pt x="4848910" y="2981179"/>
                </a:cubicBezTo>
                <a:lnTo>
                  <a:pt x="4848910" y="2637777"/>
                </a:lnTo>
                <a:close/>
                <a:moveTo>
                  <a:pt x="7170340" y="2610523"/>
                </a:moveTo>
                <a:cubicBezTo>
                  <a:pt x="7024076" y="2610523"/>
                  <a:pt x="6899615" y="2663895"/>
                  <a:pt x="6796958" y="2770641"/>
                </a:cubicBezTo>
                <a:cubicBezTo>
                  <a:pt x="6694301" y="2877386"/>
                  <a:pt x="6642972" y="3007071"/>
                  <a:pt x="6642972" y="3159694"/>
                </a:cubicBezTo>
                <a:lnTo>
                  <a:pt x="6642972" y="3996396"/>
                </a:lnTo>
                <a:lnTo>
                  <a:pt x="7152625" y="3996396"/>
                </a:lnTo>
                <a:lnTo>
                  <a:pt x="7152625" y="3264622"/>
                </a:lnTo>
                <a:cubicBezTo>
                  <a:pt x="7152625" y="3163782"/>
                  <a:pt x="7180788" y="3113362"/>
                  <a:pt x="7237113" y="3113362"/>
                </a:cubicBezTo>
                <a:cubicBezTo>
                  <a:pt x="7268001" y="3113362"/>
                  <a:pt x="7289577" y="3124264"/>
                  <a:pt x="7301841" y="3146067"/>
                </a:cubicBezTo>
                <a:cubicBezTo>
                  <a:pt x="7314106" y="3167870"/>
                  <a:pt x="7320238" y="3206935"/>
                  <a:pt x="7320238" y="3263260"/>
                </a:cubicBezTo>
                <a:lnTo>
                  <a:pt x="7320238" y="3996396"/>
                </a:lnTo>
                <a:lnTo>
                  <a:pt x="7829890" y="3996396"/>
                </a:lnTo>
                <a:lnTo>
                  <a:pt x="7829890" y="3264622"/>
                </a:lnTo>
                <a:cubicBezTo>
                  <a:pt x="7829890" y="3163782"/>
                  <a:pt x="7858507" y="3113362"/>
                  <a:pt x="7915741" y="3113362"/>
                </a:cubicBezTo>
                <a:cubicBezTo>
                  <a:pt x="7946629" y="3113362"/>
                  <a:pt x="7967978" y="3124264"/>
                  <a:pt x="7979788" y="3146067"/>
                </a:cubicBezTo>
                <a:cubicBezTo>
                  <a:pt x="7991599" y="3167870"/>
                  <a:pt x="7997503" y="3206935"/>
                  <a:pt x="7997503" y="3263260"/>
                </a:cubicBezTo>
                <a:lnTo>
                  <a:pt x="7997503" y="3996396"/>
                </a:lnTo>
                <a:lnTo>
                  <a:pt x="8507156" y="3996396"/>
                </a:lnTo>
                <a:lnTo>
                  <a:pt x="8507156" y="3216928"/>
                </a:lnTo>
                <a:cubicBezTo>
                  <a:pt x="8507156" y="3032508"/>
                  <a:pt x="8466728" y="2892149"/>
                  <a:pt x="8385875" y="2795851"/>
                </a:cubicBezTo>
                <a:cubicBezTo>
                  <a:pt x="8283218" y="2672299"/>
                  <a:pt x="8146947" y="2610523"/>
                  <a:pt x="7977063" y="2610523"/>
                </a:cubicBezTo>
                <a:cubicBezTo>
                  <a:pt x="7843517" y="2610523"/>
                  <a:pt x="7709972" y="2674116"/>
                  <a:pt x="7576427" y="2801302"/>
                </a:cubicBezTo>
                <a:cubicBezTo>
                  <a:pt x="7456509" y="2674116"/>
                  <a:pt x="7321146" y="2610523"/>
                  <a:pt x="7170340" y="2610523"/>
                </a:cubicBezTo>
                <a:close/>
                <a:moveTo>
                  <a:pt x="3439433" y="2609160"/>
                </a:moveTo>
                <a:cubicBezTo>
                  <a:pt x="3234118" y="2609160"/>
                  <a:pt x="3061509" y="2677068"/>
                  <a:pt x="2921604" y="2812885"/>
                </a:cubicBezTo>
                <a:cubicBezTo>
                  <a:pt x="2781700" y="2948701"/>
                  <a:pt x="2711748" y="3116087"/>
                  <a:pt x="2711748" y="3315042"/>
                </a:cubicBezTo>
                <a:cubicBezTo>
                  <a:pt x="2711748" y="3510364"/>
                  <a:pt x="2781700" y="3677295"/>
                  <a:pt x="2921604" y="3815837"/>
                </a:cubicBezTo>
                <a:cubicBezTo>
                  <a:pt x="3061509" y="3954379"/>
                  <a:pt x="3230031" y="4023650"/>
                  <a:pt x="3427169" y="4023650"/>
                </a:cubicBezTo>
                <a:cubicBezTo>
                  <a:pt x="3624308" y="4023650"/>
                  <a:pt x="3792602" y="3954606"/>
                  <a:pt x="3932052" y="3816519"/>
                </a:cubicBezTo>
                <a:cubicBezTo>
                  <a:pt x="4071502" y="3678431"/>
                  <a:pt x="4141228" y="3511272"/>
                  <a:pt x="4141228" y="3315042"/>
                </a:cubicBezTo>
                <a:cubicBezTo>
                  <a:pt x="4141228" y="3121538"/>
                  <a:pt x="4072411" y="2955515"/>
                  <a:pt x="3934778" y="2816973"/>
                </a:cubicBezTo>
                <a:cubicBezTo>
                  <a:pt x="3797144" y="2678431"/>
                  <a:pt x="3632029" y="2609160"/>
                  <a:pt x="3439433" y="2609160"/>
                </a:cubicBezTo>
                <a:close/>
                <a:moveTo>
                  <a:pt x="2489575" y="2609160"/>
                </a:moveTo>
                <a:cubicBezTo>
                  <a:pt x="2310606" y="2609160"/>
                  <a:pt x="2167522" y="2667529"/>
                  <a:pt x="2060322" y="2784268"/>
                </a:cubicBezTo>
                <a:cubicBezTo>
                  <a:pt x="1953122" y="2901007"/>
                  <a:pt x="1899523" y="3057491"/>
                  <a:pt x="1899523" y="3253721"/>
                </a:cubicBezTo>
                <a:lnTo>
                  <a:pt x="1899523" y="3996396"/>
                </a:lnTo>
                <a:lnTo>
                  <a:pt x="2409175" y="3996396"/>
                </a:lnTo>
                <a:lnTo>
                  <a:pt x="2409175" y="3351836"/>
                </a:lnTo>
                <a:cubicBezTo>
                  <a:pt x="2409175" y="3210114"/>
                  <a:pt x="2455507" y="3139253"/>
                  <a:pt x="2548171" y="3139253"/>
                </a:cubicBezTo>
                <a:cubicBezTo>
                  <a:pt x="2577243" y="3139253"/>
                  <a:pt x="2609493" y="3149246"/>
                  <a:pt x="2644924" y="3169233"/>
                </a:cubicBezTo>
                <a:lnTo>
                  <a:pt x="2644924" y="2624150"/>
                </a:lnTo>
                <a:cubicBezTo>
                  <a:pt x="2581331" y="2614157"/>
                  <a:pt x="2529548" y="2609160"/>
                  <a:pt x="2489575" y="2609160"/>
                </a:cubicBezTo>
                <a:close/>
                <a:moveTo>
                  <a:pt x="9558901" y="2136301"/>
                </a:moveTo>
                <a:lnTo>
                  <a:pt x="9558901" y="3252358"/>
                </a:lnTo>
                <a:cubicBezTo>
                  <a:pt x="9558901" y="3445862"/>
                  <a:pt x="9597965" y="3601211"/>
                  <a:pt x="9676094" y="3718404"/>
                </a:cubicBezTo>
                <a:cubicBezTo>
                  <a:pt x="9737870" y="3810159"/>
                  <a:pt x="9819859" y="3882837"/>
                  <a:pt x="9922062" y="3936437"/>
                </a:cubicBezTo>
                <a:cubicBezTo>
                  <a:pt x="10024265" y="3990037"/>
                  <a:pt x="10133055" y="4016837"/>
                  <a:pt x="10248431" y="4016837"/>
                </a:cubicBezTo>
                <a:cubicBezTo>
                  <a:pt x="10261150" y="4016837"/>
                  <a:pt x="10280681" y="4016383"/>
                  <a:pt x="10307027" y="4015474"/>
                </a:cubicBezTo>
                <a:lnTo>
                  <a:pt x="10307027" y="3479930"/>
                </a:lnTo>
                <a:cubicBezTo>
                  <a:pt x="10216181" y="3479930"/>
                  <a:pt x="10153723" y="3459489"/>
                  <a:pt x="10119655" y="3418608"/>
                </a:cubicBezTo>
                <a:cubicBezTo>
                  <a:pt x="10085587" y="3377727"/>
                  <a:pt x="10068553" y="3303232"/>
                  <a:pt x="10068553" y="3195124"/>
                </a:cubicBezTo>
                <a:lnTo>
                  <a:pt x="10297488" y="3195124"/>
                </a:lnTo>
                <a:lnTo>
                  <a:pt x="10297488" y="2656855"/>
                </a:lnTo>
                <a:lnTo>
                  <a:pt x="10068553" y="2656855"/>
                </a:lnTo>
                <a:lnTo>
                  <a:pt x="10068553" y="2136301"/>
                </a:lnTo>
                <a:close/>
                <a:moveTo>
                  <a:pt x="1036505" y="2089968"/>
                </a:moveTo>
                <a:cubicBezTo>
                  <a:pt x="932031" y="2089968"/>
                  <a:pt x="830737" y="2111318"/>
                  <a:pt x="732622" y="2154016"/>
                </a:cubicBezTo>
                <a:cubicBezTo>
                  <a:pt x="634507" y="2196714"/>
                  <a:pt x="552744" y="2254856"/>
                  <a:pt x="487334" y="2328442"/>
                </a:cubicBezTo>
                <a:cubicBezTo>
                  <a:pt x="429192" y="2394761"/>
                  <a:pt x="388084" y="2466303"/>
                  <a:pt x="364009" y="2543069"/>
                </a:cubicBezTo>
                <a:cubicBezTo>
                  <a:pt x="339935" y="2619835"/>
                  <a:pt x="327898" y="2718177"/>
                  <a:pt x="327898" y="2838095"/>
                </a:cubicBezTo>
                <a:lnTo>
                  <a:pt x="327898" y="3996396"/>
                </a:lnTo>
                <a:lnTo>
                  <a:pt x="881157" y="3996396"/>
                </a:lnTo>
                <a:lnTo>
                  <a:pt x="881157" y="2780861"/>
                </a:lnTo>
                <a:cubicBezTo>
                  <a:pt x="881157" y="2673661"/>
                  <a:pt x="924309" y="2620062"/>
                  <a:pt x="1010614" y="2620062"/>
                </a:cubicBezTo>
                <a:cubicBezTo>
                  <a:pt x="1096011" y="2620062"/>
                  <a:pt x="1138709" y="2659126"/>
                  <a:pt x="1138709" y="2737255"/>
                </a:cubicBezTo>
                <a:cubicBezTo>
                  <a:pt x="1138709" y="2822651"/>
                  <a:pt x="1082837" y="2865349"/>
                  <a:pt x="971096" y="2865349"/>
                </a:cubicBezTo>
                <a:lnTo>
                  <a:pt x="971096" y="3353198"/>
                </a:lnTo>
                <a:lnTo>
                  <a:pt x="1055583" y="3354561"/>
                </a:lnTo>
                <a:cubicBezTo>
                  <a:pt x="1268166" y="3354561"/>
                  <a:pt x="1427148" y="3302324"/>
                  <a:pt x="1532531" y="3197850"/>
                </a:cubicBezTo>
                <a:cubicBezTo>
                  <a:pt x="1647907" y="3084291"/>
                  <a:pt x="1705595" y="2936210"/>
                  <a:pt x="1705595" y="2753607"/>
                </a:cubicBezTo>
                <a:cubicBezTo>
                  <a:pt x="1705595" y="2565553"/>
                  <a:pt x="1641321" y="2407934"/>
                  <a:pt x="1512772" y="2280748"/>
                </a:cubicBezTo>
                <a:cubicBezTo>
                  <a:pt x="1384223" y="2153561"/>
                  <a:pt x="1225468" y="2089968"/>
                  <a:pt x="1036505" y="2089968"/>
                </a:cubicBezTo>
                <a:close/>
                <a:moveTo>
                  <a:pt x="9061336" y="2031372"/>
                </a:moveTo>
                <a:cubicBezTo>
                  <a:pt x="8992292" y="2031372"/>
                  <a:pt x="8932560" y="2055674"/>
                  <a:pt x="8882140" y="2104277"/>
                </a:cubicBezTo>
                <a:cubicBezTo>
                  <a:pt x="8831720" y="2152880"/>
                  <a:pt x="8806510" y="2210341"/>
                  <a:pt x="8806510" y="2276659"/>
                </a:cubicBezTo>
                <a:cubicBezTo>
                  <a:pt x="8806510" y="2347520"/>
                  <a:pt x="8830357" y="2405662"/>
                  <a:pt x="8878052" y="2451086"/>
                </a:cubicBezTo>
                <a:cubicBezTo>
                  <a:pt x="8925747" y="2496510"/>
                  <a:pt x="8986841" y="2519221"/>
                  <a:pt x="9061336" y="2519221"/>
                </a:cubicBezTo>
                <a:cubicBezTo>
                  <a:pt x="9135831" y="2519221"/>
                  <a:pt x="9196925" y="2496510"/>
                  <a:pt x="9244620" y="2451086"/>
                </a:cubicBezTo>
                <a:cubicBezTo>
                  <a:pt x="9292315" y="2405662"/>
                  <a:pt x="9316162" y="2347520"/>
                  <a:pt x="9316162" y="2276659"/>
                </a:cubicBezTo>
                <a:cubicBezTo>
                  <a:pt x="9316162" y="2210341"/>
                  <a:pt x="9290952" y="2152880"/>
                  <a:pt x="9240532" y="2104277"/>
                </a:cubicBezTo>
                <a:cubicBezTo>
                  <a:pt x="9190112" y="2055674"/>
                  <a:pt x="9130380" y="2031372"/>
                  <a:pt x="9061336" y="2031372"/>
                </a:cubicBezTo>
                <a:close/>
                <a:moveTo>
                  <a:pt x="6089536" y="2031372"/>
                </a:moveTo>
                <a:cubicBezTo>
                  <a:pt x="6020493" y="2031372"/>
                  <a:pt x="5960761" y="2055674"/>
                  <a:pt x="5910340" y="2104277"/>
                </a:cubicBezTo>
                <a:cubicBezTo>
                  <a:pt x="5859920" y="2152880"/>
                  <a:pt x="5834710" y="2210341"/>
                  <a:pt x="5834710" y="2276659"/>
                </a:cubicBezTo>
                <a:cubicBezTo>
                  <a:pt x="5834710" y="2347520"/>
                  <a:pt x="5858557" y="2405662"/>
                  <a:pt x="5906252" y="2451086"/>
                </a:cubicBezTo>
                <a:cubicBezTo>
                  <a:pt x="5953947" y="2496510"/>
                  <a:pt x="6015041" y="2519221"/>
                  <a:pt x="6089536" y="2519221"/>
                </a:cubicBezTo>
                <a:cubicBezTo>
                  <a:pt x="6164031" y="2519221"/>
                  <a:pt x="6225126" y="2496510"/>
                  <a:pt x="6272820" y="2451086"/>
                </a:cubicBezTo>
                <a:cubicBezTo>
                  <a:pt x="6320515" y="2405662"/>
                  <a:pt x="6344362" y="2347520"/>
                  <a:pt x="6344362" y="2276659"/>
                </a:cubicBezTo>
                <a:cubicBezTo>
                  <a:pt x="6344362" y="2210341"/>
                  <a:pt x="6319152" y="2152880"/>
                  <a:pt x="6268732" y="2104277"/>
                </a:cubicBezTo>
                <a:cubicBezTo>
                  <a:pt x="6218312" y="2055674"/>
                  <a:pt x="6158580" y="2031372"/>
                  <a:pt x="6089536" y="203137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22000" dirty="0">
              <a:latin typeface="Bauhaus 93" panose="04030905020B02020C02" pitchFamily="8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D60559-BC4C-44DB-81CA-0A9666CB7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810000" y="1143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D1041DC-E914-4AE4-8566-5799514C235F}"/>
              </a:ext>
            </a:extLst>
          </p:cNvPr>
          <p:cNvGrpSpPr/>
          <p:nvPr/>
        </p:nvGrpSpPr>
        <p:grpSpPr>
          <a:xfrm>
            <a:off x="2861734" y="-4569946"/>
            <a:ext cx="6468533" cy="2123658"/>
            <a:chOff x="2861734" y="-573683"/>
            <a:chExt cx="6468533" cy="21236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8EE9F-D287-4629-A0DF-22F5A2DB164B}"/>
                </a:ext>
              </a:extLst>
            </p:cNvPr>
            <p:cNvSpPr txBox="1"/>
            <p:nvPr/>
          </p:nvSpPr>
          <p:spPr>
            <a:xfrm>
              <a:off x="4404784" y="-573683"/>
              <a:ext cx="338243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Proximity: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9BAF6E-722E-4B1E-9F1D-9CDAA4BB82E2}"/>
                </a:ext>
              </a:extLst>
            </p:cNvPr>
            <p:cNvSpPr txBox="1"/>
            <p:nvPr/>
          </p:nvSpPr>
          <p:spPr>
            <a:xfrm>
              <a:off x="286173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Connecting Local, Growing Together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5BAD01-489E-4537-B48E-EE7A1CE4A5FD}"/>
              </a:ext>
            </a:extLst>
          </p:cNvPr>
          <p:cNvGrpSpPr/>
          <p:nvPr/>
        </p:nvGrpSpPr>
        <p:grpSpPr>
          <a:xfrm>
            <a:off x="3269954" y="-3560723"/>
            <a:ext cx="6468533" cy="2123658"/>
            <a:chOff x="3269954" y="-573683"/>
            <a:chExt cx="6468533" cy="21236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63F421-1A9A-40BC-B2C4-F15ED1946772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58C8F0-5AA3-418F-9D03-3AE0FFCDA53A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14" name="Graphic 13" descr="Open book">
            <a:hlinkClick r:id="rId3" action="ppaction://hlinksldjump"/>
            <a:extLst>
              <a:ext uri="{FF2B5EF4-FFF2-40B4-BE49-F238E27FC236}">
                <a16:creationId xmlns:a16="http://schemas.microsoft.com/office/drawing/2014/main" id="{36F98BC8-6C8A-4438-9DAB-F6D828CF1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89184" y="47720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51553-E118-4E47-AA5F-E2DBAA297B2F}"/>
              </a:ext>
            </a:extLst>
          </p:cNvPr>
          <p:cNvSpPr txBox="1"/>
          <p:nvPr/>
        </p:nvSpPr>
        <p:spPr>
          <a:xfrm>
            <a:off x="-4089184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Proximity</a:t>
            </a:r>
          </a:p>
        </p:txBody>
      </p:sp>
      <p:pic>
        <p:nvPicPr>
          <p:cNvPr id="31" name="Graphic 30" descr="Bar chart RTL">
            <a:hlinkClick r:id="rId6" action="ppaction://hlinksldjump"/>
            <a:extLst>
              <a:ext uri="{FF2B5EF4-FFF2-40B4-BE49-F238E27FC236}">
                <a16:creationId xmlns:a16="http://schemas.microsoft.com/office/drawing/2014/main" id="{6D3359A6-4A20-4FA3-8E9C-41B7316076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3184" y="8720905"/>
            <a:ext cx="914400" cy="914400"/>
          </a:xfrm>
          <a:prstGeom prst="rect">
            <a:avLst/>
          </a:prstGeom>
        </p:spPr>
      </p:pic>
      <p:pic>
        <p:nvPicPr>
          <p:cNvPr id="32" name="Graphic 31" descr="Dice">
            <a:hlinkClick r:id="rId9" action="ppaction://hlinksldjump"/>
            <a:extLst>
              <a:ext uri="{FF2B5EF4-FFF2-40B4-BE49-F238E27FC236}">
                <a16:creationId xmlns:a16="http://schemas.microsoft.com/office/drawing/2014/main" id="{F4C2533D-79F9-4D3F-93F4-5EA9566E7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6470" y="8720905"/>
            <a:ext cx="914400" cy="914400"/>
          </a:xfrm>
          <a:prstGeom prst="rect">
            <a:avLst/>
          </a:prstGeom>
        </p:spPr>
      </p:pic>
      <p:pic>
        <p:nvPicPr>
          <p:cNvPr id="33" name="Graphic 32" descr="Head with gears">
            <a:hlinkClick r:id="rId12" action="ppaction://hlinksldjump"/>
            <a:extLst>
              <a:ext uri="{FF2B5EF4-FFF2-40B4-BE49-F238E27FC236}">
                <a16:creationId xmlns:a16="http://schemas.microsoft.com/office/drawing/2014/main" id="{191C197C-9472-458D-9D7B-516378ED4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82589" y="8720905"/>
            <a:ext cx="914400" cy="914400"/>
          </a:xfrm>
          <a:prstGeom prst="rect">
            <a:avLst/>
          </a:prstGeom>
        </p:spPr>
      </p:pic>
      <p:pic>
        <p:nvPicPr>
          <p:cNvPr id="34" name="Graphic 33" descr="Users">
            <a:hlinkClick r:id="rId15" action="ppaction://hlinksldjump"/>
            <a:extLst>
              <a:ext uri="{FF2B5EF4-FFF2-40B4-BE49-F238E27FC236}">
                <a16:creationId xmlns:a16="http://schemas.microsoft.com/office/drawing/2014/main" id="{80CCDA99-0E5C-460C-8AA3-9F9CBB2A92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4827" y="8720905"/>
            <a:ext cx="914400" cy="914400"/>
          </a:xfrm>
          <a:prstGeom prst="rect">
            <a:avLst/>
          </a:prstGeom>
        </p:spPr>
      </p:pic>
      <p:pic>
        <p:nvPicPr>
          <p:cNvPr id="35" name="Graphic 34" descr="Safe">
            <a:hlinkClick r:id="rId18" action="ppaction://hlinksldjump"/>
            <a:extLst>
              <a:ext uri="{FF2B5EF4-FFF2-40B4-BE49-F238E27FC236}">
                <a16:creationId xmlns:a16="http://schemas.microsoft.com/office/drawing/2014/main" id="{47A1034A-45AB-48B7-8BBC-3B2AEEBFEE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80946" y="8720905"/>
            <a:ext cx="914400" cy="914400"/>
          </a:xfrm>
          <a:prstGeom prst="rect">
            <a:avLst/>
          </a:prstGeom>
        </p:spPr>
      </p:pic>
      <p:pic>
        <p:nvPicPr>
          <p:cNvPr id="36" name="Graphic 35" descr="Upward trend">
            <a:hlinkClick r:id="rId21" action="ppaction://hlinksldjump"/>
            <a:extLst>
              <a:ext uri="{FF2B5EF4-FFF2-40B4-BE49-F238E27FC236}">
                <a16:creationId xmlns:a16="http://schemas.microsoft.com/office/drawing/2014/main" id="{3EEBF958-1149-402A-9665-F6E39BA61C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47065" y="8720905"/>
            <a:ext cx="914400" cy="914400"/>
          </a:xfrm>
          <a:prstGeom prst="rect">
            <a:avLst/>
          </a:prstGeom>
        </p:spPr>
      </p:pic>
      <p:pic>
        <p:nvPicPr>
          <p:cNvPr id="37" name="Graphic 36" descr="Key">
            <a:hlinkClick r:id="rId24" action="ppaction://hlinksldjump"/>
            <a:extLst>
              <a:ext uri="{FF2B5EF4-FFF2-40B4-BE49-F238E27FC236}">
                <a16:creationId xmlns:a16="http://schemas.microsoft.com/office/drawing/2014/main" id="{E6ABF9F9-0F8A-4B4D-B3F8-7DD48C46AD4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48708" y="8720905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6043EB4-7D7A-489F-8AA0-6267E6B3A921}"/>
              </a:ext>
            </a:extLst>
          </p:cNvPr>
          <p:cNvSpPr txBox="1"/>
          <p:nvPr/>
        </p:nvSpPr>
        <p:spPr>
          <a:xfrm>
            <a:off x="476558" y="9635305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BA239A-7664-4D91-82BB-92EA34AB3AE8}"/>
              </a:ext>
            </a:extLst>
          </p:cNvPr>
          <p:cNvSpPr txBox="1"/>
          <p:nvPr/>
        </p:nvSpPr>
        <p:spPr>
          <a:xfrm>
            <a:off x="10445159" y="9699751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1FD8FC-2077-40EC-BA49-4D62D5110BF2}"/>
              </a:ext>
            </a:extLst>
          </p:cNvPr>
          <p:cNvSpPr txBox="1"/>
          <p:nvPr/>
        </p:nvSpPr>
        <p:spPr>
          <a:xfrm>
            <a:off x="3802366" y="9635305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9F0ADC-633D-482E-A8FC-25F3F3CFFD7A}"/>
              </a:ext>
            </a:extLst>
          </p:cNvPr>
          <p:cNvSpPr txBox="1"/>
          <p:nvPr/>
        </p:nvSpPr>
        <p:spPr>
          <a:xfrm>
            <a:off x="2096335" y="9662705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0DFD4-47CF-40B9-B7ED-A51B78D2E0ED}"/>
              </a:ext>
            </a:extLst>
          </p:cNvPr>
          <p:cNvSpPr txBox="1"/>
          <p:nvPr/>
        </p:nvSpPr>
        <p:spPr>
          <a:xfrm>
            <a:off x="5457300" y="9611458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91A57-BA81-4337-BFE0-552B0D77845C}"/>
              </a:ext>
            </a:extLst>
          </p:cNvPr>
          <p:cNvSpPr txBox="1"/>
          <p:nvPr/>
        </p:nvSpPr>
        <p:spPr>
          <a:xfrm>
            <a:off x="7004507" y="9703791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EBDF84-24EC-4573-92F8-B2F3E27CC764}"/>
              </a:ext>
            </a:extLst>
          </p:cNvPr>
          <p:cNvSpPr txBox="1"/>
          <p:nvPr/>
        </p:nvSpPr>
        <p:spPr>
          <a:xfrm>
            <a:off x="8779188" y="9597147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Advantages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For</a:t>
            </a:r>
          </a:p>
          <a:p>
            <a:r>
              <a:rPr lang="en-GB" sz="2400" dirty="0" err="1">
                <a:latin typeface="Bahnschrift SemiBold Condensed" panose="020B0502040204020203" pitchFamily="34" charset="0"/>
              </a:rPr>
              <a:t>Buisnesses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626CC4-E611-4BF0-A32A-1C9204D24F06}"/>
              </a:ext>
            </a:extLst>
          </p:cNvPr>
          <p:cNvSpPr txBox="1"/>
          <p:nvPr/>
        </p:nvSpPr>
        <p:spPr>
          <a:xfrm>
            <a:off x="-3898684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17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5DC36-39FF-4EDB-9B95-72261ACF4585}"/>
              </a:ext>
            </a:extLst>
          </p:cNvPr>
          <p:cNvSpPr/>
          <p:nvPr/>
        </p:nvSpPr>
        <p:spPr>
          <a:xfrm>
            <a:off x="-6343" y="-11676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Bahnschrift SemiBold Condensed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EBD8ED-61B7-45FC-A47E-76DB70AF0B9B}"/>
              </a:ext>
            </a:extLst>
          </p:cNvPr>
          <p:cNvGrpSpPr/>
          <p:nvPr/>
        </p:nvGrpSpPr>
        <p:grpSpPr>
          <a:xfrm>
            <a:off x="3269954" y="-573683"/>
            <a:ext cx="6468533" cy="2123658"/>
            <a:chOff x="3269954" y="-573683"/>
            <a:chExt cx="6468533" cy="21236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D06C70-E8FB-4370-80CC-EEE6C10DD26F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939C93-4C05-4B2C-A900-3FE6552A757B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10" name="Graphic 9" descr="Bar chart RTL">
            <a:hlinkClick r:id="rId2" action="ppaction://hlinksldjump"/>
            <a:extLst>
              <a:ext uri="{FF2B5EF4-FFF2-40B4-BE49-F238E27FC236}">
                <a16:creationId xmlns:a16="http://schemas.microsoft.com/office/drawing/2014/main" id="{D587E4DE-6149-4034-BA9C-6CC1728A0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3184" y="3709287"/>
            <a:ext cx="914400" cy="914400"/>
          </a:xfrm>
          <a:prstGeom prst="rect">
            <a:avLst/>
          </a:prstGeom>
        </p:spPr>
      </p:pic>
      <p:pic>
        <p:nvPicPr>
          <p:cNvPr id="12" name="Graphic 11" descr="Dice">
            <a:hlinkClick r:id="rId5" action="ppaction://hlinksldjump"/>
            <a:extLst>
              <a:ext uri="{FF2B5EF4-FFF2-40B4-BE49-F238E27FC236}">
                <a16:creationId xmlns:a16="http://schemas.microsoft.com/office/drawing/2014/main" id="{36D334CC-ACF9-47BB-BC66-F668D370B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470" y="3709287"/>
            <a:ext cx="914400" cy="914400"/>
          </a:xfrm>
          <a:prstGeom prst="rect">
            <a:avLst/>
          </a:prstGeom>
        </p:spPr>
      </p:pic>
      <p:pic>
        <p:nvPicPr>
          <p:cNvPr id="16" name="Graphic 15" descr="Head with gears">
            <a:hlinkClick r:id="rId8" action="ppaction://hlinksldjump"/>
            <a:extLst>
              <a:ext uri="{FF2B5EF4-FFF2-40B4-BE49-F238E27FC236}">
                <a16:creationId xmlns:a16="http://schemas.microsoft.com/office/drawing/2014/main" id="{706CE51B-E668-4089-ABBE-3519EF8B2B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82589" y="3709287"/>
            <a:ext cx="914400" cy="914400"/>
          </a:xfrm>
          <a:prstGeom prst="rect">
            <a:avLst/>
          </a:prstGeom>
        </p:spPr>
      </p:pic>
      <p:pic>
        <p:nvPicPr>
          <p:cNvPr id="22" name="Graphic 21" descr="Users">
            <a:hlinkClick r:id="rId11" action="ppaction://hlinksldjump"/>
            <a:extLst>
              <a:ext uri="{FF2B5EF4-FFF2-40B4-BE49-F238E27FC236}">
                <a16:creationId xmlns:a16="http://schemas.microsoft.com/office/drawing/2014/main" id="{4EE7323A-9CD6-4591-9E02-276813E8B3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14827" y="3709287"/>
            <a:ext cx="914400" cy="914400"/>
          </a:xfrm>
          <a:prstGeom prst="rect">
            <a:avLst/>
          </a:prstGeom>
        </p:spPr>
      </p:pic>
      <p:pic>
        <p:nvPicPr>
          <p:cNvPr id="24" name="Graphic 23" descr="Safe">
            <a:hlinkClick r:id="rId14" action="ppaction://hlinksldjump"/>
            <a:extLst>
              <a:ext uri="{FF2B5EF4-FFF2-40B4-BE49-F238E27FC236}">
                <a16:creationId xmlns:a16="http://schemas.microsoft.com/office/drawing/2014/main" id="{92735DBC-2FD8-486B-A660-C798134365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80946" y="3709287"/>
            <a:ext cx="914400" cy="914400"/>
          </a:xfrm>
          <a:prstGeom prst="rect">
            <a:avLst/>
          </a:prstGeom>
        </p:spPr>
      </p:pic>
      <p:pic>
        <p:nvPicPr>
          <p:cNvPr id="26" name="Graphic 25" descr="Upward trend">
            <a:hlinkClick r:id="rId17" action="ppaction://hlinksldjump"/>
            <a:extLst>
              <a:ext uri="{FF2B5EF4-FFF2-40B4-BE49-F238E27FC236}">
                <a16:creationId xmlns:a16="http://schemas.microsoft.com/office/drawing/2014/main" id="{209E37B6-7792-4D37-B7C1-93951B44AC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47065" y="3709287"/>
            <a:ext cx="914400" cy="914400"/>
          </a:xfrm>
          <a:prstGeom prst="rect">
            <a:avLst/>
          </a:prstGeom>
        </p:spPr>
      </p:pic>
      <p:pic>
        <p:nvPicPr>
          <p:cNvPr id="28" name="Graphic 27" descr="Key">
            <a:hlinkClick r:id="rId20" action="ppaction://hlinksldjump"/>
            <a:extLst>
              <a:ext uri="{FF2B5EF4-FFF2-40B4-BE49-F238E27FC236}">
                <a16:creationId xmlns:a16="http://schemas.microsoft.com/office/drawing/2014/main" id="{A6764C64-1549-4745-B1DF-500ED94104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48708" y="3709287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7AEAAF-DC3F-47FC-8098-3B6B2CCAE914}"/>
              </a:ext>
            </a:extLst>
          </p:cNvPr>
          <p:cNvSpPr txBox="1"/>
          <p:nvPr/>
        </p:nvSpPr>
        <p:spPr>
          <a:xfrm>
            <a:off x="476558" y="4623687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E44E0DB-8402-473C-9032-DC4407CECC71}"/>
              </a:ext>
            </a:extLst>
          </p:cNvPr>
          <p:cNvSpPr txBox="1"/>
          <p:nvPr/>
        </p:nvSpPr>
        <p:spPr>
          <a:xfrm>
            <a:off x="10445159" y="4688133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E1AC4-37AB-4017-811D-27F38FB8C137}"/>
              </a:ext>
            </a:extLst>
          </p:cNvPr>
          <p:cNvSpPr txBox="1"/>
          <p:nvPr/>
        </p:nvSpPr>
        <p:spPr>
          <a:xfrm>
            <a:off x="3802366" y="4623687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0878D-07B8-47DB-A4B7-BF0411F9E4FB}"/>
              </a:ext>
            </a:extLst>
          </p:cNvPr>
          <p:cNvSpPr txBox="1"/>
          <p:nvPr/>
        </p:nvSpPr>
        <p:spPr>
          <a:xfrm>
            <a:off x="2096335" y="4651087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5DD09F-174E-4932-B43E-49C062569938}"/>
              </a:ext>
            </a:extLst>
          </p:cNvPr>
          <p:cNvSpPr txBox="1"/>
          <p:nvPr/>
        </p:nvSpPr>
        <p:spPr>
          <a:xfrm>
            <a:off x="5457300" y="4599840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2DEA5A-222E-4221-BDDE-885BFDD8AE7C}"/>
              </a:ext>
            </a:extLst>
          </p:cNvPr>
          <p:cNvSpPr txBox="1"/>
          <p:nvPr/>
        </p:nvSpPr>
        <p:spPr>
          <a:xfrm>
            <a:off x="7004507" y="4692173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7FC2BA-EE5E-4ED4-A9A1-CF9E36C10822}"/>
              </a:ext>
            </a:extLst>
          </p:cNvPr>
          <p:cNvSpPr txBox="1"/>
          <p:nvPr/>
        </p:nvSpPr>
        <p:spPr>
          <a:xfrm>
            <a:off x="8779188" y="4585529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Ideas For Future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Expansion</a:t>
            </a:r>
          </a:p>
        </p:txBody>
      </p:sp>
      <p:pic>
        <p:nvPicPr>
          <p:cNvPr id="1027" name="Graphic 1026" descr="Open book">
            <a:hlinkClick r:id="rId23" action="ppaction://hlinksldjump"/>
            <a:extLst>
              <a:ext uri="{FF2B5EF4-FFF2-40B4-BE49-F238E27FC236}">
                <a16:creationId xmlns:a16="http://schemas.microsoft.com/office/drawing/2014/main" id="{0AAAC891-F61F-4C49-8CA1-24E4D7AEC5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0496" y="477206"/>
            <a:ext cx="914400" cy="914400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6BE2DC57-D138-48FD-BFFA-DB20E57558A9}"/>
              </a:ext>
            </a:extLst>
          </p:cNvPr>
          <p:cNvSpPr txBox="1"/>
          <p:nvPr/>
        </p:nvSpPr>
        <p:spPr>
          <a:xfrm>
            <a:off x="970496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558A8D-2B24-48AE-830E-20F4AC70D860}"/>
              </a:ext>
            </a:extLst>
          </p:cNvPr>
          <p:cNvSpPr txBox="1"/>
          <p:nvPr/>
        </p:nvSpPr>
        <p:spPr>
          <a:xfrm>
            <a:off x="9498643" y="-5702045"/>
            <a:ext cx="168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Bahnschrift SemiBold Condensed" panose="020B0502040204020203" pitchFamily="34" charset="0"/>
              </a:rPr>
              <a:t>Buisness</a:t>
            </a:r>
            <a:r>
              <a:rPr lang="en-GB" dirty="0">
                <a:latin typeface="Bahnschrift SemiBold Condensed" panose="020B0502040204020203" pitchFamily="34" charset="0"/>
              </a:rPr>
              <a:t> only Discussions and groups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7D849A-654A-40C1-AB29-A19919325616}"/>
              </a:ext>
            </a:extLst>
          </p:cNvPr>
          <p:cNvSpPr txBox="1"/>
          <p:nvPr/>
        </p:nvSpPr>
        <p:spPr>
          <a:xfrm>
            <a:off x="7184183" y="-4829139"/>
            <a:ext cx="194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SemiBold Condensed" panose="020B0502040204020203" pitchFamily="34" charset="0"/>
              </a:rPr>
              <a:t>Location Based networks connecting nearby owners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77172C-FEF1-46DC-A021-C3A2491B16C1}"/>
              </a:ext>
            </a:extLst>
          </p:cNvPr>
          <p:cNvSpPr txBox="1"/>
          <p:nvPr/>
        </p:nvSpPr>
        <p:spPr>
          <a:xfrm>
            <a:off x="3095925" y="-3279894"/>
            <a:ext cx="168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SemiBold Condensed" panose="020B0502040204020203" pitchFamily="34" charset="0"/>
              </a:rPr>
              <a:t>Curated Business content and Resources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BFC4B-7CBF-4534-9731-69011276E794}"/>
              </a:ext>
            </a:extLst>
          </p:cNvPr>
          <p:cNvSpPr txBox="1"/>
          <p:nvPr/>
        </p:nvSpPr>
        <p:spPr>
          <a:xfrm>
            <a:off x="5148442" y="-4023092"/>
            <a:ext cx="168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SemiBold Condensed" panose="020B0502040204020203" pitchFamily="34" charset="0"/>
              </a:rPr>
              <a:t>Tailored networking </a:t>
            </a:r>
            <a:r>
              <a:rPr lang="en-GB" dirty="0" err="1">
                <a:latin typeface="Bahnschrift SemiBold Condensed" panose="020B0502040204020203" pitchFamily="34" charset="0"/>
              </a:rPr>
              <a:t>oppurtunities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35E06E22-C6E4-44D7-BC78-32BC6F3A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89" y="-6444444"/>
            <a:ext cx="972088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Bold Condensed" panose="020B0502040204020203" pitchFamily="34" charset="0"/>
              </a:rPr>
              <a:t>KindSpace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Condensed" panose="020B0502040204020203" pitchFamily="34" charset="0"/>
              </a:rPr>
              <a:t> is a thoughtfully designed platform dedicated to fostering genuine connections and empowering individuals to prioritize mental well-being. By providing a safe, inclusive space for sharing experiences and exchanging support, it nurtures a sense of community built on empathy, kindness, and mutual understanding. With features that emphasize privacy, authenticity, and personal growth,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Bold Condensed" panose="020B0502040204020203" pitchFamily="34" charset="0"/>
              </a:rPr>
              <a:t>KindSpace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Condensed" panose="020B0502040204020203" pitchFamily="34" charset="0"/>
              </a:rPr>
              <a:t> transcends the traditional bounds of social interaction, offering a sanctuary where compassion thrives and meaningful conversations flourish.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SemiBold Condensed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C045C5-73C9-4C2A-8A80-3CD433C05DBE}"/>
              </a:ext>
            </a:extLst>
          </p:cNvPr>
          <p:cNvSpPr/>
          <p:nvPr/>
        </p:nvSpPr>
        <p:spPr>
          <a:xfrm>
            <a:off x="14284036" y="455085"/>
            <a:ext cx="803564" cy="72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Graphic 36" descr="Home">
            <a:hlinkClick r:id="rId26" action="ppaction://hlinksldjump"/>
            <a:extLst>
              <a:ext uri="{FF2B5EF4-FFF2-40B4-BE49-F238E27FC236}">
                <a16:creationId xmlns:a16="http://schemas.microsoft.com/office/drawing/2014/main" id="{1E8EB7F1-D33F-43C6-A673-FC0ED40B7F0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364258" y="423669"/>
            <a:ext cx="723342" cy="723342"/>
          </a:xfrm>
          <a:prstGeom prst="rect">
            <a:avLst/>
          </a:prstGeom>
        </p:spPr>
      </p:pic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0FCF70D7-CC53-4F5F-B83D-4BEAEA2CCA72}"/>
              </a:ext>
            </a:extLst>
          </p:cNvPr>
          <p:cNvSpPr txBox="1">
            <a:spLocks/>
          </p:cNvSpPr>
          <p:nvPr/>
        </p:nvSpPr>
        <p:spPr>
          <a:xfrm>
            <a:off x="508001" y="-3130683"/>
            <a:ext cx="7398617" cy="2310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69CD640-2CA0-43C4-ACA8-A79C48E24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-2908604"/>
            <a:ext cx="11157817" cy="660511"/>
          </a:xfrm>
        </p:spPr>
        <p:txBody>
          <a:bodyPr>
            <a:normAutofit fontScale="90000"/>
          </a:bodyPr>
          <a:lstStyle/>
          <a:p>
            <a:r>
              <a:rPr lang="en-US" dirty="0"/>
              <a:t>Key Features Of Proximity</a:t>
            </a:r>
          </a:p>
        </p:txBody>
      </p:sp>
      <p:sp>
        <p:nvSpPr>
          <p:cNvPr id="49" name="Freeform 21">
            <a:extLst>
              <a:ext uri="{FF2B5EF4-FFF2-40B4-BE49-F238E27FC236}">
                <a16:creationId xmlns:a16="http://schemas.microsoft.com/office/drawing/2014/main" id="{B27E2FE4-E903-43BE-923C-041F8F7823B2}"/>
              </a:ext>
            </a:extLst>
          </p:cNvPr>
          <p:cNvSpPr/>
          <p:nvPr/>
        </p:nvSpPr>
        <p:spPr bwMode="auto">
          <a:xfrm>
            <a:off x="593012" y="10045964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50" name="Freeform 52">
            <a:extLst>
              <a:ext uri="{FF2B5EF4-FFF2-40B4-BE49-F238E27FC236}">
                <a16:creationId xmlns:a16="http://schemas.microsoft.com/office/drawing/2014/main" id="{849A3030-A4DA-4DC5-90BD-1DE7CBD97CC5}"/>
              </a:ext>
            </a:extLst>
          </p:cNvPr>
          <p:cNvSpPr/>
          <p:nvPr/>
        </p:nvSpPr>
        <p:spPr bwMode="auto">
          <a:xfrm>
            <a:off x="3497139" y="10023300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51" name="Freeform 72">
            <a:extLst>
              <a:ext uri="{FF2B5EF4-FFF2-40B4-BE49-F238E27FC236}">
                <a16:creationId xmlns:a16="http://schemas.microsoft.com/office/drawing/2014/main" id="{EFEF849C-0F15-467C-8A2F-0C6BD15CCFA2}"/>
              </a:ext>
            </a:extLst>
          </p:cNvPr>
          <p:cNvSpPr/>
          <p:nvPr/>
        </p:nvSpPr>
        <p:spPr bwMode="auto">
          <a:xfrm>
            <a:off x="6401266" y="10068628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52" name="Freeform 80">
            <a:extLst>
              <a:ext uri="{FF2B5EF4-FFF2-40B4-BE49-F238E27FC236}">
                <a16:creationId xmlns:a16="http://schemas.microsoft.com/office/drawing/2014/main" id="{351F425A-2E59-4C01-A464-B2587E9D8361}"/>
              </a:ext>
            </a:extLst>
          </p:cNvPr>
          <p:cNvSpPr/>
          <p:nvPr/>
        </p:nvSpPr>
        <p:spPr bwMode="auto">
          <a:xfrm>
            <a:off x="9305393" y="10091291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pic>
        <p:nvPicPr>
          <p:cNvPr id="53" name="Graphic 52" descr="Map with pin">
            <a:extLst>
              <a:ext uri="{FF2B5EF4-FFF2-40B4-BE49-F238E27FC236}">
                <a16:creationId xmlns:a16="http://schemas.microsoft.com/office/drawing/2014/main" id="{A17E5B81-ED53-4EF3-8A98-64099B3D292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48202" y="10019214"/>
            <a:ext cx="914400" cy="914400"/>
          </a:xfrm>
          <a:prstGeom prst="rect">
            <a:avLst/>
          </a:prstGeom>
        </p:spPr>
      </p:pic>
      <p:pic>
        <p:nvPicPr>
          <p:cNvPr id="54" name="Graphic 53" descr="Shopping cart">
            <a:extLst>
              <a:ext uri="{FF2B5EF4-FFF2-40B4-BE49-F238E27FC236}">
                <a16:creationId xmlns:a16="http://schemas.microsoft.com/office/drawing/2014/main" id="{23299E83-5A9E-466B-B0E4-219DAD5E889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98413" y="10133767"/>
            <a:ext cx="762859" cy="762859"/>
          </a:xfrm>
          <a:prstGeom prst="rect">
            <a:avLst/>
          </a:prstGeom>
        </p:spPr>
      </p:pic>
      <p:pic>
        <p:nvPicPr>
          <p:cNvPr id="55" name="Graphic 54" descr="Target with solid fill">
            <a:extLst>
              <a:ext uri="{FF2B5EF4-FFF2-40B4-BE49-F238E27FC236}">
                <a16:creationId xmlns:a16="http://schemas.microsoft.com/office/drawing/2014/main" id="{376D84D4-ABD0-4353-B10A-3ACDCC16475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058590" y="10086179"/>
            <a:ext cx="852789" cy="852789"/>
          </a:xfrm>
          <a:prstGeom prst="rect">
            <a:avLst/>
          </a:prstGeom>
        </p:spPr>
      </p:pic>
      <p:pic>
        <p:nvPicPr>
          <p:cNvPr id="56" name="Graphic 55" descr="Tools with solid fill">
            <a:extLst>
              <a:ext uri="{FF2B5EF4-FFF2-40B4-BE49-F238E27FC236}">
                <a16:creationId xmlns:a16="http://schemas.microsoft.com/office/drawing/2014/main" id="{AF83A46E-6BCF-4CCE-9DF8-9C80A3CB724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218815" y="10145966"/>
            <a:ext cx="713556" cy="713556"/>
          </a:xfrm>
          <a:prstGeom prst="rect">
            <a:avLst/>
          </a:prstGeom>
        </p:spPr>
      </p:pic>
      <p:sp>
        <p:nvSpPr>
          <p:cNvPr id="57" name="Inhaltsplatzhalter 4">
            <a:extLst>
              <a:ext uri="{FF2B5EF4-FFF2-40B4-BE49-F238E27FC236}">
                <a16:creationId xmlns:a16="http://schemas.microsoft.com/office/drawing/2014/main" id="{E63785AA-7594-497F-A926-87E83D89F400}"/>
              </a:ext>
            </a:extLst>
          </p:cNvPr>
          <p:cNvSpPr txBox="1">
            <a:spLocks/>
          </p:cNvSpPr>
          <p:nvPr/>
        </p:nvSpPr>
        <p:spPr>
          <a:xfrm>
            <a:off x="3308441" y="-3990579"/>
            <a:ext cx="5575118" cy="7184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Bahnschrift SemiBold Condensed" panose="020B0502040204020203" pitchFamily="34" charset="0"/>
              </a:rPr>
              <a:t>Monetization Methods For </a:t>
            </a:r>
            <a:r>
              <a:rPr lang="en-US" sz="3600" dirty="0" err="1">
                <a:solidFill>
                  <a:schemeClr val="accent4"/>
                </a:solidFill>
                <a:latin typeface="Bahnschrift SemiBold Condensed" panose="020B0502040204020203" pitchFamily="34" charset="0"/>
              </a:rPr>
              <a:t>KindSpace</a:t>
            </a:r>
            <a:endParaRPr lang="en-US" sz="3600" dirty="0">
              <a:solidFill>
                <a:schemeClr val="accent4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692A157F-0215-4639-A383-8E4DA900007D}"/>
              </a:ext>
            </a:extLst>
          </p:cNvPr>
          <p:cNvSpPr txBox="1">
            <a:spLocks/>
          </p:cNvSpPr>
          <p:nvPr/>
        </p:nvSpPr>
        <p:spPr>
          <a:xfrm>
            <a:off x="508001" y="-3678765"/>
            <a:ext cx="11157817" cy="660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of the statistical data of proximity: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3363F5F6-AAA0-4652-A891-7925947A01B8}"/>
              </a:ext>
            </a:extLst>
          </p:cNvPr>
          <p:cNvSpPr txBox="1">
            <a:spLocks/>
          </p:cNvSpPr>
          <p:nvPr/>
        </p:nvSpPr>
        <p:spPr>
          <a:xfrm>
            <a:off x="508001" y="-2684407"/>
            <a:ext cx="10005183" cy="26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Every day, millions of people battle mental health challenges in silence, feeling isolated and unheard</a:t>
            </a:r>
            <a:endParaRPr lang="en-US" sz="1800" dirty="0"/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45FDD799-54B1-45DB-BBEF-D3564C51B46B}"/>
              </a:ext>
            </a:extLst>
          </p:cNvPr>
          <p:cNvSpPr txBox="1">
            <a:spLocks/>
          </p:cNvSpPr>
          <p:nvPr/>
        </p:nvSpPr>
        <p:spPr>
          <a:xfrm>
            <a:off x="508001" y="-3091675"/>
            <a:ext cx="7398617" cy="660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Challenges: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B91857-68C0-40DC-B644-01756E700743}"/>
              </a:ext>
            </a:extLst>
          </p:cNvPr>
          <p:cNvSpPr txBox="1"/>
          <p:nvPr/>
        </p:nvSpPr>
        <p:spPr>
          <a:xfrm>
            <a:off x="937923" y="-3062981"/>
            <a:ext cx="2170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judgment-free platform designed for open sharing and mutual support.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23D11B-09FC-46BF-A4DF-F8E3A5CE2FDE}"/>
              </a:ext>
            </a:extLst>
          </p:cNvPr>
          <p:cNvSpPr txBox="1"/>
          <p:nvPr/>
        </p:nvSpPr>
        <p:spPr>
          <a:xfrm>
            <a:off x="9168417" y="-6043428"/>
            <a:ext cx="180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SemiBold Condensed" panose="020B0502040204020203" pitchFamily="34" charset="0"/>
              </a:rPr>
              <a:t>Simple interface and functionalities to prevent distraction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5FA742-E5B8-49F7-9E26-D00D722138FC}"/>
              </a:ext>
            </a:extLst>
          </p:cNvPr>
          <p:cNvSpPr txBox="1"/>
          <p:nvPr/>
        </p:nvSpPr>
        <p:spPr>
          <a:xfrm>
            <a:off x="7199878" y="-5531207"/>
            <a:ext cx="1941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Encourages users to share thoughtful, supportive feedback, promoting positivity.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382B30-8B36-4357-8A70-A445A5E09897}"/>
              </a:ext>
            </a:extLst>
          </p:cNvPr>
          <p:cNvSpPr txBox="1"/>
          <p:nvPr/>
        </p:nvSpPr>
        <p:spPr>
          <a:xfrm>
            <a:off x="3095924" y="-3727732"/>
            <a:ext cx="199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AI moderation ensures a respectful and uplifting environment.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1175C7-BD66-4AFA-9E6B-F0181C100F7F}"/>
              </a:ext>
            </a:extLst>
          </p:cNvPr>
          <p:cNvSpPr txBox="1"/>
          <p:nvPr/>
        </p:nvSpPr>
        <p:spPr>
          <a:xfrm>
            <a:off x="5059541" y="-4674130"/>
            <a:ext cx="195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Users can share their stories without fear, while safety features ensure accountability.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68" name="Freeform 4">
            <a:extLst>
              <a:ext uri="{FF2B5EF4-FFF2-40B4-BE49-F238E27FC236}">
                <a16:creationId xmlns:a16="http://schemas.microsoft.com/office/drawing/2014/main" id="{431D65D8-91E8-4C2E-9100-6DFA4CB8E3AB}"/>
              </a:ext>
            </a:extLst>
          </p:cNvPr>
          <p:cNvSpPr/>
          <p:nvPr/>
        </p:nvSpPr>
        <p:spPr bwMode="auto">
          <a:xfrm>
            <a:off x="791441" y="12910602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9" name="Freeform 34">
            <a:extLst>
              <a:ext uri="{FF2B5EF4-FFF2-40B4-BE49-F238E27FC236}">
                <a16:creationId xmlns:a16="http://schemas.microsoft.com/office/drawing/2014/main" id="{F1AC324A-5A9F-49A1-9D0E-929FD1B7BD03}"/>
              </a:ext>
            </a:extLst>
          </p:cNvPr>
          <p:cNvSpPr/>
          <p:nvPr/>
        </p:nvSpPr>
        <p:spPr bwMode="auto">
          <a:xfrm>
            <a:off x="2831281" y="12113229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0" name="Freeform 35">
            <a:extLst>
              <a:ext uri="{FF2B5EF4-FFF2-40B4-BE49-F238E27FC236}">
                <a16:creationId xmlns:a16="http://schemas.microsoft.com/office/drawing/2014/main" id="{6348CBF3-BA9F-4C87-8C39-DF732CF02077}"/>
              </a:ext>
            </a:extLst>
          </p:cNvPr>
          <p:cNvSpPr/>
          <p:nvPr/>
        </p:nvSpPr>
        <p:spPr bwMode="auto">
          <a:xfrm>
            <a:off x="4870041" y="11315856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71" name="Freeform 36">
            <a:extLst>
              <a:ext uri="{FF2B5EF4-FFF2-40B4-BE49-F238E27FC236}">
                <a16:creationId xmlns:a16="http://schemas.microsoft.com/office/drawing/2014/main" id="{AA9551DC-5D8B-40A9-9463-9ACC487F9EC2}"/>
              </a:ext>
            </a:extLst>
          </p:cNvPr>
          <p:cNvSpPr/>
          <p:nvPr/>
        </p:nvSpPr>
        <p:spPr bwMode="auto">
          <a:xfrm>
            <a:off x="6908801" y="10518482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2" name="Inhaltsplatzhalter 4">
            <a:extLst>
              <a:ext uri="{FF2B5EF4-FFF2-40B4-BE49-F238E27FC236}">
                <a16:creationId xmlns:a16="http://schemas.microsoft.com/office/drawing/2014/main" id="{E93E1A22-4C4A-438B-A973-203EEE9E1DF8}"/>
              </a:ext>
            </a:extLst>
          </p:cNvPr>
          <p:cNvSpPr txBox="1">
            <a:spLocks/>
          </p:cNvSpPr>
          <p:nvPr/>
        </p:nvSpPr>
        <p:spPr>
          <a:xfrm>
            <a:off x="858637" y="13824524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1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1"/>
                </a:solidFill>
                <a:latin typeface="+mj-lt"/>
              </a:rPr>
              <a:t>#01</a:t>
            </a:r>
            <a:endParaRPr lang="en-US" sz="1467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73" name="Inhaltsplatzhalter 4">
            <a:extLst>
              <a:ext uri="{FF2B5EF4-FFF2-40B4-BE49-F238E27FC236}">
                <a16:creationId xmlns:a16="http://schemas.microsoft.com/office/drawing/2014/main" id="{D836F835-63DA-460E-BEAF-2D4751511CAC}"/>
              </a:ext>
            </a:extLst>
          </p:cNvPr>
          <p:cNvSpPr txBox="1">
            <a:spLocks/>
          </p:cNvSpPr>
          <p:nvPr/>
        </p:nvSpPr>
        <p:spPr>
          <a:xfrm>
            <a:off x="2936669" y="13104644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2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2"/>
                </a:solidFill>
                <a:latin typeface="+mj-lt"/>
              </a:rPr>
              <a:t>#02</a:t>
            </a:r>
            <a:endParaRPr lang="en-US" sz="1467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4" name="Inhaltsplatzhalter 4">
            <a:extLst>
              <a:ext uri="{FF2B5EF4-FFF2-40B4-BE49-F238E27FC236}">
                <a16:creationId xmlns:a16="http://schemas.microsoft.com/office/drawing/2014/main" id="{5076ECFA-FF93-4BEC-8429-6A0FC92B7491}"/>
              </a:ext>
            </a:extLst>
          </p:cNvPr>
          <p:cNvSpPr txBox="1">
            <a:spLocks/>
          </p:cNvSpPr>
          <p:nvPr/>
        </p:nvSpPr>
        <p:spPr>
          <a:xfrm>
            <a:off x="4975789" y="12275500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3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3"/>
                </a:solidFill>
                <a:latin typeface="+mj-lt"/>
              </a:rPr>
              <a:t>#03</a:t>
            </a:r>
            <a:endParaRPr lang="en-US" sz="1467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5" name="Inhaltsplatzhalter 4">
            <a:extLst>
              <a:ext uri="{FF2B5EF4-FFF2-40B4-BE49-F238E27FC236}">
                <a16:creationId xmlns:a16="http://schemas.microsoft.com/office/drawing/2014/main" id="{4C422CAA-5D8A-403B-869A-81F9913EBFBA}"/>
              </a:ext>
            </a:extLst>
          </p:cNvPr>
          <p:cNvSpPr txBox="1">
            <a:spLocks/>
          </p:cNvSpPr>
          <p:nvPr/>
        </p:nvSpPr>
        <p:spPr>
          <a:xfrm>
            <a:off x="7014909" y="11446356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4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4"/>
                </a:solidFill>
                <a:latin typeface="+mj-lt"/>
              </a:rPr>
              <a:t>#04</a:t>
            </a:r>
            <a:endParaRPr lang="en-US" sz="1467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76" name="Freeform 49">
            <a:extLst>
              <a:ext uri="{FF2B5EF4-FFF2-40B4-BE49-F238E27FC236}">
                <a16:creationId xmlns:a16="http://schemas.microsoft.com/office/drawing/2014/main" id="{EA64C9DF-4F32-4537-B7CD-8A1916D3849E}"/>
              </a:ext>
            </a:extLst>
          </p:cNvPr>
          <p:cNvSpPr/>
          <p:nvPr/>
        </p:nvSpPr>
        <p:spPr bwMode="auto">
          <a:xfrm>
            <a:off x="8923193" y="9721109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7" name="Inhaltsplatzhalter 4">
            <a:extLst>
              <a:ext uri="{FF2B5EF4-FFF2-40B4-BE49-F238E27FC236}">
                <a16:creationId xmlns:a16="http://schemas.microsoft.com/office/drawing/2014/main" id="{C4E3CB3D-A4A7-468F-BC31-47FBAA0CAB72}"/>
              </a:ext>
            </a:extLst>
          </p:cNvPr>
          <p:cNvSpPr txBox="1">
            <a:spLocks/>
          </p:cNvSpPr>
          <p:nvPr/>
        </p:nvSpPr>
        <p:spPr>
          <a:xfrm>
            <a:off x="9029301" y="10648983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4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4"/>
                </a:solidFill>
                <a:latin typeface="+mj-lt"/>
              </a:rPr>
              <a:t>#05</a:t>
            </a:r>
            <a:endParaRPr lang="en-US" sz="1467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7DBD223F-4ADC-4C16-83AF-F7AA8CEF865F}"/>
              </a:ext>
            </a:extLst>
          </p:cNvPr>
          <p:cNvSpPr txBox="1">
            <a:spLocks/>
          </p:cNvSpPr>
          <p:nvPr/>
        </p:nvSpPr>
        <p:spPr>
          <a:xfrm>
            <a:off x="-13194113" y="129621"/>
            <a:ext cx="11157817" cy="660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Solutions Provided By KindSpace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F8473F8-45FA-4B6F-9064-788DD5709B8A}"/>
              </a:ext>
            </a:extLst>
          </p:cNvPr>
          <p:cNvSpPr txBox="1"/>
          <p:nvPr/>
        </p:nvSpPr>
        <p:spPr>
          <a:xfrm>
            <a:off x="-11207750" y="698500"/>
            <a:ext cx="744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KindSpace</a:t>
            </a:r>
            <a:r>
              <a:rPr lang="en-US" dirty="0">
                <a:latin typeface="Arial Narrow" panose="020B0606020202030204" pitchFamily="34" charset="0"/>
              </a:rPr>
              <a:t> is a dedicated platform where empathy meets technology, offering a sanctuary for those seeking support, understanding, and growth.</a:t>
            </a:r>
          </a:p>
        </p:txBody>
      </p:sp>
      <p:pic>
        <p:nvPicPr>
          <p:cNvPr id="80" name="Graphic 79" descr="Angel face with solid fill with solid fill">
            <a:extLst>
              <a:ext uri="{FF2B5EF4-FFF2-40B4-BE49-F238E27FC236}">
                <a16:creationId xmlns:a16="http://schemas.microsoft.com/office/drawing/2014/main" id="{55F8BD56-6B3C-4B20-983A-C546055FC0E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5070670" y="4866760"/>
            <a:ext cx="696624" cy="696624"/>
          </a:xfrm>
          <a:prstGeom prst="rect">
            <a:avLst/>
          </a:prstGeom>
        </p:spPr>
      </p:pic>
      <p:pic>
        <p:nvPicPr>
          <p:cNvPr id="81" name="Graphic 80" descr="Network with solid fill">
            <a:extLst>
              <a:ext uri="{FF2B5EF4-FFF2-40B4-BE49-F238E27FC236}">
                <a16:creationId xmlns:a16="http://schemas.microsoft.com/office/drawing/2014/main" id="{DC5C21E7-AEC1-4FBA-821F-53293316D74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7170832" y="4076864"/>
            <a:ext cx="635352" cy="635352"/>
          </a:xfrm>
          <a:prstGeom prst="rect">
            <a:avLst/>
          </a:prstGeom>
        </p:spPr>
      </p:pic>
      <p:pic>
        <p:nvPicPr>
          <p:cNvPr id="82" name="Graphic 81" descr="Lock with solid fill">
            <a:extLst>
              <a:ext uri="{FF2B5EF4-FFF2-40B4-BE49-F238E27FC236}">
                <a16:creationId xmlns:a16="http://schemas.microsoft.com/office/drawing/2014/main" id="{B99DA088-9CBF-40D4-A3FA-BDC6AC7FFD4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9192350" y="3284917"/>
            <a:ext cx="590550" cy="590550"/>
          </a:xfrm>
          <a:prstGeom prst="rect">
            <a:avLst/>
          </a:prstGeom>
        </p:spPr>
      </p:pic>
      <p:pic>
        <p:nvPicPr>
          <p:cNvPr id="83" name="Graphic 82" descr="Group success with solid fill">
            <a:extLst>
              <a:ext uri="{FF2B5EF4-FFF2-40B4-BE49-F238E27FC236}">
                <a16:creationId xmlns:a16="http://schemas.microsoft.com/office/drawing/2014/main" id="{D847A1BB-3662-4F9D-8ECC-1210BBFB28C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1164109" y="2398396"/>
            <a:ext cx="854196" cy="769659"/>
          </a:xfrm>
          <a:prstGeom prst="rect">
            <a:avLst/>
          </a:prstGeom>
        </p:spPr>
      </p:pic>
      <p:pic>
        <p:nvPicPr>
          <p:cNvPr id="84" name="Graphic 83" descr="Puzzle pieces with solid fill">
            <a:extLst>
              <a:ext uri="{FF2B5EF4-FFF2-40B4-BE49-F238E27FC236}">
                <a16:creationId xmlns:a16="http://schemas.microsoft.com/office/drawing/2014/main" id="{E168BF38-FB37-4EC9-AFA5-7B124175F25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3184858" y="1617407"/>
            <a:ext cx="770661" cy="770661"/>
          </a:xfrm>
          <a:prstGeom prst="rect">
            <a:avLst/>
          </a:prstGeom>
        </p:spPr>
      </p:pic>
      <p:sp>
        <p:nvSpPr>
          <p:cNvPr id="85" name="Title 1">
            <a:extLst>
              <a:ext uri="{FF2B5EF4-FFF2-40B4-BE49-F238E27FC236}">
                <a16:creationId xmlns:a16="http://schemas.microsoft.com/office/drawing/2014/main" id="{1633B575-9CC5-41CA-B122-667A4B675D3A}"/>
              </a:ext>
            </a:extLst>
          </p:cNvPr>
          <p:cNvSpPr txBox="1">
            <a:spLocks/>
          </p:cNvSpPr>
          <p:nvPr/>
        </p:nvSpPr>
        <p:spPr>
          <a:xfrm>
            <a:off x="508001" y="-4040715"/>
            <a:ext cx="11157817" cy="660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Key Features Of Proximity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43E3B4D-CC58-491D-8620-182B59EB4222}"/>
              </a:ext>
            </a:extLst>
          </p:cNvPr>
          <p:cNvSpPr txBox="1"/>
          <p:nvPr/>
        </p:nvSpPr>
        <p:spPr>
          <a:xfrm>
            <a:off x="1469723" y="-3531315"/>
            <a:ext cx="9560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 Narrow" panose="020B0606020202030204" pitchFamily="34" charset="0"/>
              </a:rPr>
              <a:t>KindSpace</a:t>
            </a:r>
            <a:r>
              <a:rPr lang="en-US" sz="2000" dirty="0">
                <a:latin typeface="Arial Narrow" panose="020B0606020202030204" pitchFamily="34" charset="0"/>
              </a:rPr>
              <a:t> is designed with a unique set of features that prioritize compassion, safety, and personal growth, creating a truly supportive mental wellness platform</a:t>
            </a:r>
          </a:p>
        </p:txBody>
      </p:sp>
      <p:pic>
        <p:nvPicPr>
          <p:cNvPr id="87" name="Graphic 86" descr="Target with solid fill">
            <a:extLst>
              <a:ext uri="{FF2B5EF4-FFF2-40B4-BE49-F238E27FC236}">
                <a16:creationId xmlns:a16="http://schemas.microsoft.com/office/drawing/2014/main" id="{D8CA5A37-10AF-4F3A-9284-EDFE8FF6FA6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3764190" y="3620056"/>
            <a:ext cx="852789" cy="852789"/>
          </a:xfrm>
          <a:prstGeom prst="rect">
            <a:avLst/>
          </a:prstGeom>
        </p:spPr>
      </p:pic>
      <p:pic>
        <p:nvPicPr>
          <p:cNvPr id="88" name="Graphic 87" descr="Smiling with hearts face with solid fill with solid fill">
            <a:extLst>
              <a:ext uri="{FF2B5EF4-FFF2-40B4-BE49-F238E27FC236}">
                <a16:creationId xmlns:a16="http://schemas.microsoft.com/office/drawing/2014/main" id="{C608882C-48C3-401E-A7F4-636317AB8E4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6663984" y="3679624"/>
            <a:ext cx="802425" cy="802425"/>
          </a:xfrm>
          <a:prstGeom prst="rect">
            <a:avLst/>
          </a:prstGeom>
        </p:spPr>
      </p:pic>
      <p:pic>
        <p:nvPicPr>
          <p:cNvPr id="89" name="Graphic 88" descr="Bank with solid fill">
            <a:extLst>
              <a:ext uri="{FF2B5EF4-FFF2-40B4-BE49-F238E27FC236}">
                <a16:creationId xmlns:a16="http://schemas.microsoft.com/office/drawing/2014/main" id="{73CAFB11-1048-4E9D-9D10-68F934C93FA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-5843454" y="3599331"/>
            <a:ext cx="774218" cy="774218"/>
          </a:xfrm>
          <a:prstGeom prst="rect">
            <a:avLst/>
          </a:prstGeom>
        </p:spPr>
      </p:pic>
      <p:pic>
        <p:nvPicPr>
          <p:cNvPr id="91" name="Graphic 90" descr="Apple with solid fill">
            <a:extLst>
              <a:ext uri="{FF2B5EF4-FFF2-40B4-BE49-F238E27FC236}">
                <a16:creationId xmlns:a16="http://schemas.microsoft.com/office/drawing/2014/main" id="{1C1F7036-5DF9-4270-B099-7D24BAAF224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2981325" y="3581395"/>
            <a:ext cx="826481" cy="82648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511BA4D0-CA35-4091-8164-69FDCFE1E5B1}"/>
              </a:ext>
            </a:extLst>
          </p:cNvPr>
          <p:cNvSpPr txBox="1"/>
          <p:nvPr/>
        </p:nvSpPr>
        <p:spPr>
          <a:xfrm>
            <a:off x="424264" y="8695776"/>
            <a:ext cx="533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 Condensed" panose="020B0502040204020203" pitchFamily="34" charset="0"/>
              </a:rPr>
              <a:t>KindSpace</a:t>
            </a:r>
            <a:r>
              <a:rPr lang="en-US" sz="2000" dirty="0">
                <a:latin typeface="Bahnschrift SemiBold Condensed" panose="020B0502040204020203" pitchFamily="34" charset="0"/>
              </a:rPr>
              <a:t> is for everyone who seeks connection, understanding, and support in their mental health journey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DCF4DE-59B9-4322-9EC0-E40AB3F7C58C}"/>
              </a:ext>
            </a:extLst>
          </p:cNvPr>
          <p:cNvSpPr txBox="1"/>
          <p:nvPr/>
        </p:nvSpPr>
        <p:spPr>
          <a:xfrm>
            <a:off x="1438059" y="-2235053"/>
            <a:ext cx="190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Bold" panose="020B0502040204020203" pitchFamily="34" charset="0"/>
              </a:rPr>
              <a:t>Individuals Seeking Emotional Support:</a:t>
            </a:r>
            <a:endParaRPr lang="en-GB" sz="1400" dirty="0">
              <a:latin typeface="Bahnschrift SemiBold" panose="020B05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F08E004-C589-4CDD-B137-8E117D901BB0}"/>
              </a:ext>
            </a:extLst>
          </p:cNvPr>
          <p:cNvSpPr txBox="1"/>
          <p:nvPr/>
        </p:nvSpPr>
        <p:spPr>
          <a:xfrm>
            <a:off x="3655881" y="-2170522"/>
            <a:ext cx="190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Bold" panose="020B0502040204020203" pitchFamily="34" charset="0"/>
              </a:rPr>
              <a:t>Mental Health Advocates</a:t>
            </a:r>
            <a:endParaRPr lang="en-GB" sz="1400" dirty="0">
              <a:latin typeface="Bahnschrift SemiBold" panose="020B0502040204020203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60B5BC-694E-4770-A569-EB124AFD3FF3}"/>
              </a:ext>
            </a:extLst>
          </p:cNvPr>
          <p:cNvSpPr txBox="1"/>
          <p:nvPr/>
        </p:nvSpPr>
        <p:spPr>
          <a:xfrm>
            <a:off x="8056441" y="-2233256"/>
            <a:ext cx="190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Bold" panose="020B0502040204020203" pitchFamily="34" charset="0"/>
              </a:rPr>
              <a:t>Older Adults Seeking Connection</a:t>
            </a:r>
            <a:endParaRPr lang="en-GB" sz="1400" dirty="0">
              <a:latin typeface="Bahnschrift SemiBold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5540AAB-CFC0-4BA6-B0A8-198C467EEFA1}"/>
              </a:ext>
            </a:extLst>
          </p:cNvPr>
          <p:cNvSpPr txBox="1"/>
          <p:nvPr/>
        </p:nvSpPr>
        <p:spPr>
          <a:xfrm>
            <a:off x="5825270" y="-2170522"/>
            <a:ext cx="203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Bold" panose="020B0502040204020203" pitchFamily="34" charset="0"/>
              </a:rPr>
              <a:t>Young Adults and Students</a:t>
            </a:r>
            <a:endParaRPr lang="en-GB" sz="1400" dirty="0">
              <a:latin typeface="Bahnschrift SemiBold" panose="020B0502040204020203" pitchFamily="34" charset="0"/>
            </a:endParaRPr>
          </a:p>
        </p:txBody>
      </p:sp>
      <p:sp>
        <p:nvSpPr>
          <p:cNvPr id="97" name="Footer Text">
            <a:extLst>
              <a:ext uri="{FF2B5EF4-FFF2-40B4-BE49-F238E27FC236}">
                <a16:creationId xmlns:a16="http://schemas.microsoft.com/office/drawing/2014/main" id="{59C0DF66-336F-439F-97F3-EC8BD7F26264}"/>
              </a:ext>
            </a:extLst>
          </p:cNvPr>
          <p:cNvSpPr txBox="1"/>
          <p:nvPr/>
        </p:nvSpPr>
        <p:spPr>
          <a:xfrm>
            <a:off x="-7235728" y="3694888"/>
            <a:ext cx="6158688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267" b="1" dirty="0">
                <a:solidFill>
                  <a:schemeClr val="bg1">
                    <a:lumMod val="50000"/>
                  </a:schemeClr>
                </a:solidFill>
              </a:rPr>
              <a:t>Target audiences for proximity: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46103CA-B18F-4349-8113-69FB97D1996D}"/>
              </a:ext>
            </a:extLst>
          </p:cNvPr>
          <p:cNvSpPr txBox="1"/>
          <p:nvPr/>
        </p:nvSpPr>
        <p:spPr>
          <a:xfrm>
            <a:off x="544219" y="8447611"/>
            <a:ext cx="2447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 Condensed" panose="020B0502040204020203" pitchFamily="34" charset="0"/>
              </a:rPr>
              <a:t>Collaborations with mental health organizations, wellness brands, or non-profits.</a:t>
            </a:r>
          </a:p>
          <a:p>
            <a:r>
              <a:rPr lang="en-US" sz="1600" dirty="0">
                <a:latin typeface="Bahnschrift SemiBold Condensed" panose="020B0502040204020203" pitchFamily="34" charset="0"/>
              </a:rPr>
              <a:t>Sponsored content like guided meditation sessions or mental health workshops.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D3D0D7F-A99A-47D0-A6C0-2A817CEDE231}"/>
              </a:ext>
            </a:extLst>
          </p:cNvPr>
          <p:cNvSpPr txBox="1"/>
          <p:nvPr/>
        </p:nvSpPr>
        <p:spPr>
          <a:xfrm>
            <a:off x="3269954" y="8440216"/>
            <a:ext cx="29033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 Condensed" panose="020B0502040204020203" pitchFamily="34" charset="0"/>
              </a:rPr>
              <a:t>Free Basic Features: Core functionalities like posting, </a:t>
            </a:r>
            <a:r>
              <a:rPr lang="en-US" sz="1600" dirty="0" err="1">
                <a:latin typeface="Bahnschrift SemiBold Condensed" panose="020B0502040204020203" pitchFamily="34" charset="0"/>
              </a:rPr>
              <a:t>KindWords</a:t>
            </a:r>
            <a:r>
              <a:rPr lang="en-US" sz="1600" dirty="0">
                <a:latin typeface="Bahnschrift SemiBold Condensed" panose="020B0502040204020203" pitchFamily="34" charset="0"/>
              </a:rPr>
              <a:t>, and peer circles remain free.</a:t>
            </a:r>
          </a:p>
          <a:p>
            <a:r>
              <a:rPr lang="en-US" sz="1600" dirty="0">
                <a:latin typeface="Bahnschrift SemiBold Condensed" panose="020B0502040204020203" pitchFamily="34" charset="0"/>
              </a:rPr>
              <a:t>Premium Subscription: Offers advanced tools such as personalized mood tracking, detailed insights, exclusive content, and ad-free experience.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F0CF16-8BD3-4F99-B88F-3608275CF0FD}"/>
              </a:ext>
            </a:extLst>
          </p:cNvPr>
          <p:cNvSpPr txBox="1"/>
          <p:nvPr/>
        </p:nvSpPr>
        <p:spPr>
          <a:xfrm>
            <a:off x="6324768" y="8443010"/>
            <a:ext cx="2761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 Condensed" panose="020B0502040204020203" pitchFamily="34" charset="0"/>
              </a:rPr>
              <a:t>Launch periodic crowdfunding initiatives to fund new features or community </a:t>
            </a:r>
            <a:r>
              <a:rPr lang="en-US" sz="1600" dirty="0" err="1">
                <a:latin typeface="Bahnschrift SemiBold Condensed" panose="020B0502040204020203" pitchFamily="34" charset="0"/>
              </a:rPr>
              <a:t>programs.Offer</a:t>
            </a:r>
            <a:r>
              <a:rPr lang="en-US" sz="1600" dirty="0">
                <a:latin typeface="Bahnschrift SemiBold Condensed" panose="020B0502040204020203" pitchFamily="34" charset="0"/>
              </a:rPr>
              <a:t> exclusive perks to contributors, such as early access to new tools or limited-edition digital items.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86E1D3-764B-4002-9709-96099087C8C2}"/>
              </a:ext>
            </a:extLst>
          </p:cNvPr>
          <p:cNvSpPr txBox="1"/>
          <p:nvPr/>
        </p:nvSpPr>
        <p:spPr>
          <a:xfrm>
            <a:off x="9190384" y="8475490"/>
            <a:ext cx="2761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Bahnschrift SemiBold Condensed" panose="020B0502040204020203" pitchFamily="34" charset="0"/>
              </a:rPr>
              <a:t>License KindSpace’s platform to other organizations, such as universities, nonprofits, or healthcare providers, for their own mental health initiatives.</a:t>
            </a:r>
            <a:endParaRPr lang="en-US" sz="1600" dirty="0">
              <a:latin typeface="Bahnschrift SemiBold Condensed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6FE062C-6E82-4D60-BBD6-F5D5BF96BA81}"/>
              </a:ext>
            </a:extLst>
          </p:cNvPr>
          <p:cNvSpPr txBox="1"/>
          <p:nvPr/>
        </p:nvSpPr>
        <p:spPr>
          <a:xfrm>
            <a:off x="-7426935" y="4002336"/>
            <a:ext cx="2225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Partnerships and Sponsorships: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A5DD9B-9BC7-4C6D-A3AC-888175B4CE96}"/>
              </a:ext>
            </a:extLst>
          </p:cNvPr>
          <p:cNvSpPr txBox="1"/>
          <p:nvPr/>
        </p:nvSpPr>
        <p:spPr>
          <a:xfrm>
            <a:off x="-4575445" y="4108444"/>
            <a:ext cx="2761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Free And Premium Versions: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35AE8C-0D09-4AC1-B093-60DCFCA59594}"/>
              </a:ext>
            </a:extLst>
          </p:cNvPr>
          <p:cNvSpPr txBox="1"/>
          <p:nvPr/>
        </p:nvSpPr>
        <p:spPr>
          <a:xfrm>
            <a:off x="13905434" y="4088900"/>
            <a:ext cx="2113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Crowdfunding Campaigns: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E012A0B-95FB-4B52-8C97-C7EA56661315}"/>
              </a:ext>
            </a:extLst>
          </p:cNvPr>
          <p:cNvSpPr txBox="1"/>
          <p:nvPr/>
        </p:nvSpPr>
        <p:spPr>
          <a:xfrm>
            <a:off x="16828296" y="4129934"/>
            <a:ext cx="2299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White-Label Licensing:</a:t>
            </a:r>
          </a:p>
        </p:txBody>
      </p:sp>
      <p:sp>
        <p:nvSpPr>
          <p:cNvPr id="108" name="Inhaltsplatzhalter 4">
            <a:extLst>
              <a:ext uri="{FF2B5EF4-FFF2-40B4-BE49-F238E27FC236}">
                <a16:creationId xmlns:a16="http://schemas.microsoft.com/office/drawing/2014/main" id="{DB3F1AF9-81B1-47E7-9AC2-6562DBF0838B}"/>
              </a:ext>
            </a:extLst>
          </p:cNvPr>
          <p:cNvSpPr txBox="1">
            <a:spLocks/>
          </p:cNvSpPr>
          <p:nvPr/>
        </p:nvSpPr>
        <p:spPr>
          <a:xfrm>
            <a:off x="3308441" y="-3953611"/>
            <a:ext cx="5575118" cy="167763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Bahnschrift SemiBold Condensed" panose="020B0502040204020203" pitchFamily="34" charset="0"/>
              </a:rPr>
              <a:t>Monetization Methods For </a:t>
            </a:r>
            <a:r>
              <a:rPr lang="en-US" sz="3600" dirty="0" err="1">
                <a:solidFill>
                  <a:schemeClr val="accent4"/>
                </a:solidFill>
                <a:latin typeface="Bahnschrift SemiBold Condensed" panose="020B0502040204020203" pitchFamily="34" charset="0"/>
              </a:rPr>
              <a:t>KindSpace</a:t>
            </a:r>
            <a:endParaRPr lang="en-US" sz="3600" dirty="0">
              <a:solidFill>
                <a:schemeClr val="accent4"/>
              </a:solidFill>
              <a:latin typeface="Bahnschrift SemiBold Condensed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Bahnschrift SemiBold Condensed" panose="020B0502040204020203" pitchFamily="34" charset="0"/>
              </a:rPr>
              <a:t>                      (Future)</a:t>
            </a:r>
          </a:p>
        </p:txBody>
      </p:sp>
      <p:pic>
        <p:nvPicPr>
          <p:cNvPr id="109" name="Graphic 108" descr="Group of people with solid fill">
            <a:extLst>
              <a:ext uri="{FF2B5EF4-FFF2-40B4-BE49-F238E27FC236}">
                <a16:creationId xmlns:a16="http://schemas.microsoft.com/office/drawing/2014/main" id="{D71630F1-8D9A-439B-B1D7-EC144E058B4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3922955" y="3346786"/>
            <a:ext cx="697894" cy="697894"/>
          </a:xfrm>
          <a:prstGeom prst="rect">
            <a:avLst/>
          </a:prstGeom>
        </p:spPr>
      </p:pic>
      <p:pic>
        <p:nvPicPr>
          <p:cNvPr id="110" name="Graphic 109" descr="Employee badge with solid fill">
            <a:extLst>
              <a:ext uri="{FF2B5EF4-FFF2-40B4-BE49-F238E27FC236}">
                <a16:creationId xmlns:a16="http://schemas.microsoft.com/office/drawing/2014/main" id="{5C1ABEBA-22B3-4365-9B5A-F999200CC98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6771730" y="3301684"/>
            <a:ext cx="830875" cy="830875"/>
          </a:xfrm>
          <a:prstGeom prst="rect">
            <a:avLst/>
          </a:prstGeom>
        </p:spPr>
      </p:pic>
      <p:pic>
        <p:nvPicPr>
          <p:cNvPr id="111" name="Graphic 110" descr="Teacher with solid fill">
            <a:extLst>
              <a:ext uri="{FF2B5EF4-FFF2-40B4-BE49-F238E27FC236}">
                <a16:creationId xmlns:a16="http://schemas.microsoft.com/office/drawing/2014/main" id="{E6657FA4-E18A-403C-B9FE-9566C6E0649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-6054883" y="3292625"/>
            <a:ext cx="790427" cy="790427"/>
          </a:xfrm>
          <a:prstGeom prst="rect">
            <a:avLst/>
          </a:prstGeom>
        </p:spPr>
      </p:pic>
      <p:pic>
        <p:nvPicPr>
          <p:cNvPr id="112" name="Graphic 111" descr="Robot with solid fill">
            <a:extLst>
              <a:ext uri="{FF2B5EF4-FFF2-40B4-BE49-F238E27FC236}">
                <a16:creationId xmlns:a16="http://schemas.microsoft.com/office/drawing/2014/main" id="{17E76C40-AB45-4E80-9DB8-B83A51DCA31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-3148348" y="3345140"/>
            <a:ext cx="755417" cy="75541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0A2EBC63-B0F0-4318-89B8-04C3EDFA8C52}"/>
              </a:ext>
            </a:extLst>
          </p:cNvPr>
          <p:cNvSpPr txBox="1"/>
          <p:nvPr/>
        </p:nvSpPr>
        <p:spPr>
          <a:xfrm>
            <a:off x="-5659572" y="3076949"/>
            <a:ext cx="33874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latin typeface="Bahnschrift SemiBold Condensed" panose="020B0502040204020203" pitchFamily="34" charset="0"/>
              </a:rPr>
              <a:t>Multi-Language Support</a:t>
            </a:r>
            <a:r>
              <a:rPr lang="en-US" dirty="0">
                <a:latin typeface="Bahnschrift SemiBold Condensed" panose="020B0502040204020203" pitchFamily="34" charset="0"/>
              </a:rPr>
              <a:t>: Make </a:t>
            </a:r>
            <a:r>
              <a:rPr lang="en-US" dirty="0" err="1">
                <a:latin typeface="Bahnschrift SemiBold Condensed" panose="020B0502040204020203" pitchFamily="34" charset="0"/>
              </a:rPr>
              <a:t>KindSpace</a:t>
            </a:r>
            <a:r>
              <a:rPr lang="en-US" dirty="0">
                <a:latin typeface="Bahnschrift SemiBold Condensed" panose="020B0502040204020203" pitchFamily="34" charset="0"/>
              </a:rPr>
              <a:t> accessible globally by introducing translations and localized content.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i="1" u="sng" dirty="0">
                <a:latin typeface="Bahnschrift SemiBold Condensed" panose="020B0502040204020203" pitchFamily="34" charset="0"/>
              </a:rPr>
              <a:t>Diverse Audience Outreach</a:t>
            </a:r>
            <a:r>
              <a:rPr lang="en-US" dirty="0">
                <a:latin typeface="Bahnschrift SemiBold Condensed" panose="020B0502040204020203" pitchFamily="34" charset="0"/>
              </a:rPr>
              <a:t>: Cater to specific user groups (e.g., teens, veterans, caregivers) by designing tailored features.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CA7C59C-B5BB-42A2-9B19-7BB6253E1F75}"/>
              </a:ext>
            </a:extLst>
          </p:cNvPr>
          <p:cNvSpPr txBox="1"/>
          <p:nvPr/>
        </p:nvSpPr>
        <p:spPr>
          <a:xfrm>
            <a:off x="14409547" y="3050856"/>
            <a:ext cx="3009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latin typeface="Bahnschrift SemiBold Condensed" panose="020B0502040204020203" pitchFamily="34" charset="0"/>
              </a:rPr>
              <a:t>Health System Collaboration</a:t>
            </a:r>
            <a:r>
              <a:rPr lang="en-US" dirty="0">
                <a:latin typeface="Bahnschrift SemiBold Condensed" panose="020B0502040204020203" pitchFamily="34" charset="0"/>
              </a:rPr>
              <a:t>: Partner with healthcare providers for referrals and wellness resources.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i="1" u="sng" dirty="0">
                <a:latin typeface="Bahnschrift SemiBold Condensed" panose="020B0502040204020203" pitchFamily="34" charset="0"/>
              </a:rPr>
              <a:t>Offline Engagement</a:t>
            </a:r>
            <a:r>
              <a:rPr lang="en-US" dirty="0">
                <a:latin typeface="Bahnschrift SemiBold Condensed" panose="020B0502040204020203" pitchFamily="34" charset="0"/>
              </a:rPr>
              <a:t>: Organize events, workshops, and meetups to create a stronger sense of community.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5DE4BE3-F7D6-49D2-AD1B-068759651F67}"/>
              </a:ext>
            </a:extLst>
          </p:cNvPr>
          <p:cNvSpPr txBox="1"/>
          <p:nvPr/>
        </p:nvSpPr>
        <p:spPr>
          <a:xfrm>
            <a:off x="4616702" y="8493890"/>
            <a:ext cx="314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latin typeface="Bahnschrift SemiBold Condensed" panose="020B0502040204020203" pitchFamily="34" charset="0"/>
              </a:rPr>
              <a:t>AI-Powered Enhancements</a:t>
            </a:r>
            <a:r>
              <a:rPr lang="en-US" dirty="0">
                <a:latin typeface="Bahnschrift SemiBold Condensed" panose="020B0502040204020203" pitchFamily="34" charset="0"/>
              </a:rPr>
              <a:t>: Use advanced AI for mood tracking, sentiment analysis, and personalized content recommendations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.</a:t>
            </a:r>
          </a:p>
          <a:p>
            <a:r>
              <a:rPr lang="en-US" i="1" u="sng" dirty="0">
                <a:latin typeface="Bahnschrift SemiBold Condensed" panose="020B0502040204020203" pitchFamily="34" charset="0"/>
              </a:rPr>
              <a:t>Cross-Platform Integration</a:t>
            </a:r>
            <a:r>
              <a:rPr lang="en-US" dirty="0">
                <a:latin typeface="Bahnschrift SemiBold Condensed" panose="020B0502040204020203" pitchFamily="34" charset="0"/>
              </a:rPr>
              <a:t>: Expand to desktop, mobile, wearables, and smart home devices for seamless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24095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31" b="24531"/>
          <a:stretch>
            <a:fillRect/>
          </a:stretch>
        </p:blipFill>
        <p:spPr>
          <a:xfrm>
            <a:off x="0" y="0"/>
            <a:ext cx="12192000" cy="4140200"/>
          </a:xfrm>
        </p:spPr>
      </p:pic>
      <p:grpSp>
        <p:nvGrpSpPr>
          <p:cNvPr id="12" name="Group 11"/>
          <p:cNvGrpSpPr/>
          <p:nvPr/>
        </p:nvGrpSpPr>
        <p:grpSpPr>
          <a:xfrm>
            <a:off x="507999" y="3187430"/>
            <a:ext cx="2447636" cy="1909149"/>
            <a:chOff x="380999" y="2390572"/>
            <a:chExt cx="1835727" cy="1431862"/>
          </a:xfrm>
        </p:grpSpPr>
        <p:sp>
          <p:nvSpPr>
            <p:cNvPr id="4" name="Rectangle 3"/>
            <p:cNvSpPr/>
            <p:nvPr/>
          </p:nvSpPr>
          <p:spPr>
            <a:xfrm>
              <a:off x="380999" y="2390572"/>
              <a:ext cx="1835727" cy="1285875"/>
            </a:xfrm>
            <a:prstGeom prst="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1" name="Isosceles Triangle 10"/>
            <p:cNvSpPr/>
            <p:nvPr/>
          </p:nvSpPr>
          <p:spPr bwMode="auto">
            <a:xfrm rot="10800000">
              <a:off x="1143208" y="3673475"/>
              <a:ext cx="311308" cy="148959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1394" y="3187430"/>
            <a:ext cx="2447636" cy="1909149"/>
            <a:chOff x="2558545" y="2390572"/>
            <a:chExt cx="1835727" cy="1431862"/>
          </a:xfrm>
        </p:grpSpPr>
        <p:sp>
          <p:nvSpPr>
            <p:cNvPr id="5" name="Rectangle 4"/>
            <p:cNvSpPr/>
            <p:nvPr/>
          </p:nvSpPr>
          <p:spPr>
            <a:xfrm>
              <a:off x="2558545" y="2390572"/>
              <a:ext cx="1835727" cy="1285875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8" name="Isosceles Triangle 37"/>
            <p:cNvSpPr/>
            <p:nvPr/>
          </p:nvSpPr>
          <p:spPr bwMode="auto">
            <a:xfrm rot="10800000">
              <a:off x="3320755" y="3673475"/>
              <a:ext cx="311308" cy="148959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314789" y="3187430"/>
            <a:ext cx="2447636" cy="1909149"/>
            <a:chOff x="4736091" y="2390572"/>
            <a:chExt cx="1835727" cy="1431862"/>
          </a:xfrm>
        </p:grpSpPr>
        <p:sp>
          <p:nvSpPr>
            <p:cNvPr id="6" name="Rectangle 5"/>
            <p:cNvSpPr/>
            <p:nvPr/>
          </p:nvSpPr>
          <p:spPr>
            <a:xfrm>
              <a:off x="4736091" y="2390572"/>
              <a:ext cx="1835727" cy="1285875"/>
            </a:xfrm>
            <a:prstGeom prst="rect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9" name="Isosceles Triangle 38"/>
            <p:cNvSpPr/>
            <p:nvPr/>
          </p:nvSpPr>
          <p:spPr bwMode="auto">
            <a:xfrm rot="10800000">
              <a:off x="5498301" y="3673475"/>
              <a:ext cx="311308" cy="148959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218182" y="3187430"/>
            <a:ext cx="2447636" cy="1909149"/>
            <a:chOff x="6913636" y="2390572"/>
            <a:chExt cx="1835727" cy="1431862"/>
          </a:xfrm>
        </p:grpSpPr>
        <p:sp>
          <p:nvSpPr>
            <p:cNvPr id="7" name="Rectangle 6"/>
            <p:cNvSpPr/>
            <p:nvPr/>
          </p:nvSpPr>
          <p:spPr>
            <a:xfrm>
              <a:off x="6913636" y="2390572"/>
              <a:ext cx="1835727" cy="1285875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0" name="Isosceles Triangle 39"/>
            <p:cNvSpPr/>
            <p:nvPr/>
          </p:nvSpPr>
          <p:spPr bwMode="auto">
            <a:xfrm rot="10800000">
              <a:off x="7675846" y="3673475"/>
              <a:ext cx="311308" cy="148959"/>
            </a:xfrm>
            <a:prstGeom prst="triangl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37" name="Inhaltsplatzhalter 4">
            <a:extLst>
              <a:ext uri="{FF2B5EF4-FFF2-40B4-BE49-F238E27FC236}">
                <a16:creationId xmlns:a16="http://schemas.microsoft.com/office/drawing/2014/main" id="{AE6F1979-79CC-4A94-92DF-5FF44B71C0C9}"/>
              </a:ext>
            </a:extLst>
          </p:cNvPr>
          <p:cNvSpPr txBox="1">
            <a:spLocks/>
          </p:cNvSpPr>
          <p:nvPr/>
        </p:nvSpPr>
        <p:spPr>
          <a:xfrm>
            <a:off x="3308441" y="36494"/>
            <a:ext cx="5575118" cy="167763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Bahnschrift SemiBold Condensed" panose="020B0502040204020203" pitchFamily="34" charset="0"/>
              </a:rPr>
              <a:t>Monetization Methods For </a:t>
            </a:r>
            <a:r>
              <a:rPr lang="en-US" sz="3600" dirty="0" err="1">
                <a:solidFill>
                  <a:schemeClr val="accent4"/>
                </a:solidFill>
                <a:latin typeface="Bahnschrift SemiBold Condensed" panose="020B0502040204020203" pitchFamily="34" charset="0"/>
              </a:rPr>
              <a:t>KindSpace</a:t>
            </a:r>
            <a:endParaRPr lang="en-US" sz="3600" dirty="0">
              <a:solidFill>
                <a:schemeClr val="accent4"/>
              </a:solidFill>
              <a:latin typeface="Bahnschrift SemiBold Condensed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Bahnschrift SemiBold Condensed" panose="020B0502040204020203" pitchFamily="34" charset="0"/>
              </a:rPr>
              <a:t>                      (Future)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5FD729-BBD4-4CBC-9BD0-2A0F5400AEE9}"/>
              </a:ext>
            </a:extLst>
          </p:cNvPr>
          <p:cNvSpPr/>
          <p:nvPr/>
        </p:nvSpPr>
        <p:spPr>
          <a:xfrm>
            <a:off x="11083636" y="455085"/>
            <a:ext cx="803564" cy="72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Graphic 41" descr="Home">
            <a:hlinkClick r:id="rId4" action="ppaction://hlinksldjump"/>
            <a:extLst>
              <a:ext uri="{FF2B5EF4-FFF2-40B4-BE49-F238E27FC236}">
                <a16:creationId xmlns:a16="http://schemas.microsoft.com/office/drawing/2014/main" id="{7C0EB6C4-864A-45C8-9A56-92CAB17A7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3858" y="423669"/>
            <a:ext cx="723342" cy="72334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651F83D-25E5-4469-B61D-D43E01A4D454}"/>
              </a:ext>
            </a:extLst>
          </p:cNvPr>
          <p:cNvGrpSpPr/>
          <p:nvPr/>
        </p:nvGrpSpPr>
        <p:grpSpPr>
          <a:xfrm>
            <a:off x="3269954" y="-4371960"/>
            <a:ext cx="6468533" cy="2123658"/>
            <a:chOff x="3269954" y="-573683"/>
            <a:chExt cx="6468533" cy="212365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FE2551-3A52-45D8-B745-A32FEA3AE903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972848-D543-41D8-BB17-E84CCCC53685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49" name="Graphic 48" descr="Open book">
            <a:hlinkClick r:id="rId7" action="ppaction://hlinksldjump"/>
            <a:extLst>
              <a:ext uri="{FF2B5EF4-FFF2-40B4-BE49-F238E27FC236}">
                <a16:creationId xmlns:a16="http://schemas.microsoft.com/office/drawing/2014/main" id="{E0A7F319-FDF8-46A3-85B6-F9B71DBA1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812519" y="477206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BEF8DC2-76B6-40FE-800E-E8D12A0DC5D6}"/>
              </a:ext>
            </a:extLst>
          </p:cNvPr>
          <p:cNvSpPr txBox="1"/>
          <p:nvPr/>
        </p:nvSpPr>
        <p:spPr>
          <a:xfrm>
            <a:off x="-3812519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Proximity</a:t>
            </a:r>
          </a:p>
        </p:txBody>
      </p:sp>
      <p:pic>
        <p:nvPicPr>
          <p:cNvPr id="51" name="Graphic 50" descr="Bar chart RTL">
            <a:hlinkClick r:id="rId10" action="ppaction://hlinksldjump"/>
            <a:extLst>
              <a:ext uri="{FF2B5EF4-FFF2-40B4-BE49-F238E27FC236}">
                <a16:creationId xmlns:a16="http://schemas.microsoft.com/office/drawing/2014/main" id="{68E3AE8B-9718-44C0-AC95-12BF9B3F92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13184" y="10496946"/>
            <a:ext cx="914400" cy="914400"/>
          </a:xfrm>
          <a:prstGeom prst="rect">
            <a:avLst/>
          </a:prstGeom>
        </p:spPr>
      </p:pic>
      <p:pic>
        <p:nvPicPr>
          <p:cNvPr id="52" name="Graphic 51" descr="Dice">
            <a:hlinkClick r:id="rId13" action="ppaction://hlinksldjump"/>
            <a:extLst>
              <a:ext uri="{FF2B5EF4-FFF2-40B4-BE49-F238E27FC236}">
                <a16:creationId xmlns:a16="http://schemas.microsoft.com/office/drawing/2014/main" id="{598D71DC-7EFB-41FA-84D3-5CDFFB78AB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6470" y="10496946"/>
            <a:ext cx="914400" cy="914400"/>
          </a:xfrm>
          <a:prstGeom prst="rect">
            <a:avLst/>
          </a:prstGeom>
        </p:spPr>
      </p:pic>
      <p:pic>
        <p:nvPicPr>
          <p:cNvPr id="53" name="Graphic 52" descr="Head with gears">
            <a:hlinkClick r:id="rId16" action="ppaction://hlinksldjump"/>
            <a:extLst>
              <a:ext uri="{FF2B5EF4-FFF2-40B4-BE49-F238E27FC236}">
                <a16:creationId xmlns:a16="http://schemas.microsoft.com/office/drawing/2014/main" id="{C5DF01CE-130E-45A5-9F25-E3D35FC6AA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82589" y="10496946"/>
            <a:ext cx="914400" cy="914400"/>
          </a:xfrm>
          <a:prstGeom prst="rect">
            <a:avLst/>
          </a:prstGeom>
        </p:spPr>
      </p:pic>
      <p:pic>
        <p:nvPicPr>
          <p:cNvPr id="54" name="Graphic 53" descr="Users">
            <a:hlinkClick r:id="rId19" action="ppaction://hlinksldjump"/>
            <a:extLst>
              <a:ext uri="{FF2B5EF4-FFF2-40B4-BE49-F238E27FC236}">
                <a16:creationId xmlns:a16="http://schemas.microsoft.com/office/drawing/2014/main" id="{EC0484B0-DB5D-47CD-8BA5-7AE60D6F5B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14827" y="10496946"/>
            <a:ext cx="914400" cy="914400"/>
          </a:xfrm>
          <a:prstGeom prst="rect">
            <a:avLst/>
          </a:prstGeom>
        </p:spPr>
      </p:pic>
      <p:pic>
        <p:nvPicPr>
          <p:cNvPr id="55" name="Graphic 54" descr="Safe">
            <a:hlinkClick r:id="rId22" action="ppaction://hlinksldjump"/>
            <a:extLst>
              <a:ext uri="{FF2B5EF4-FFF2-40B4-BE49-F238E27FC236}">
                <a16:creationId xmlns:a16="http://schemas.microsoft.com/office/drawing/2014/main" id="{1992B193-1438-4A8E-A81E-C4ADD0A39A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180946" y="10496946"/>
            <a:ext cx="914400" cy="914400"/>
          </a:xfrm>
          <a:prstGeom prst="rect">
            <a:avLst/>
          </a:prstGeom>
        </p:spPr>
      </p:pic>
      <p:pic>
        <p:nvPicPr>
          <p:cNvPr id="56" name="Graphic 55" descr="Upward trend">
            <a:hlinkClick r:id="rId25" action="ppaction://hlinksldjump"/>
            <a:extLst>
              <a:ext uri="{FF2B5EF4-FFF2-40B4-BE49-F238E27FC236}">
                <a16:creationId xmlns:a16="http://schemas.microsoft.com/office/drawing/2014/main" id="{80E8A22B-546C-4B36-BF0C-8A4F2A273F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47065" y="10496946"/>
            <a:ext cx="914400" cy="914400"/>
          </a:xfrm>
          <a:prstGeom prst="rect">
            <a:avLst/>
          </a:prstGeom>
        </p:spPr>
      </p:pic>
      <p:pic>
        <p:nvPicPr>
          <p:cNvPr id="57" name="Graphic 56" descr="Key">
            <a:hlinkClick r:id="rId28" action="ppaction://hlinksldjump"/>
            <a:extLst>
              <a:ext uri="{FF2B5EF4-FFF2-40B4-BE49-F238E27FC236}">
                <a16:creationId xmlns:a16="http://schemas.microsoft.com/office/drawing/2014/main" id="{5CC7B2EA-3B45-4BD6-8F3F-BE17ED1A69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48708" y="10496946"/>
            <a:ext cx="914400" cy="9144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C33BFD0-D65B-484B-86BF-FEE6294E066F}"/>
              </a:ext>
            </a:extLst>
          </p:cNvPr>
          <p:cNvSpPr txBox="1"/>
          <p:nvPr/>
        </p:nvSpPr>
        <p:spPr>
          <a:xfrm>
            <a:off x="476558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1CCDED-3970-4B25-8A7F-01ED8806BF97}"/>
              </a:ext>
            </a:extLst>
          </p:cNvPr>
          <p:cNvSpPr txBox="1"/>
          <p:nvPr/>
        </p:nvSpPr>
        <p:spPr>
          <a:xfrm>
            <a:off x="10445159" y="11475792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D8972A-D901-47CB-8CE1-9A7BAB79AC80}"/>
              </a:ext>
            </a:extLst>
          </p:cNvPr>
          <p:cNvSpPr txBox="1"/>
          <p:nvPr/>
        </p:nvSpPr>
        <p:spPr>
          <a:xfrm>
            <a:off x="3802366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6EF741-F3DC-4C36-907C-52C334BE3C74}"/>
              </a:ext>
            </a:extLst>
          </p:cNvPr>
          <p:cNvSpPr txBox="1"/>
          <p:nvPr/>
        </p:nvSpPr>
        <p:spPr>
          <a:xfrm>
            <a:off x="2096335" y="114387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14E7E4-C380-40BF-9A4A-47C22CE045F4}"/>
              </a:ext>
            </a:extLst>
          </p:cNvPr>
          <p:cNvSpPr txBox="1"/>
          <p:nvPr/>
        </p:nvSpPr>
        <p:spPr>
          <a:xfrm>
            <a:off x="5457300" y="11387499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9B4DA5-4485-4215-A3FE-FDCAE2DC6C6C}"/>
              </a:ext>
            </a:extLst>
          </p:cNvPr>
          <p:cNvSpPr txBox="1"/>
          <p:nvPr/>
        </p:nvSpPr>
        <p:spPr>
          <a:xfrm>
            <a:off x="7004507" y="11479832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77A867-177E-499F-AF18-865F1E30F9B4}"/>
              </a:ext>
            </a:extLst>
          </p:cNvPr>
          <p:cNvSpPr txBox="1"/>
          <p:nvPr/>
        </p:nvSpPr>
        <p:spPr>
          <a:xfrm>
            <a:off x="8779188" y="11373188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Advantages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For</a:t>
            </a:r>
          </a:p>
          <a:p>
            <a:r>
              <a:rPr lang="en-GB" sz="2400" dirty="0" err="1">
                <a:latin typeface="Bahnschrift SemiBold Condensed" panose="020B0502040204020203" pitchFamily="34" charset="0"/>
              </a:rPr>
              <a:t>Buisnesses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65" name="Graphic 64" descr="Open book">
            <a:hlinkClick r:id="rId7" action="ppaction://hlinksldjump"/>
            <a:extLst>
              <a:ext uri="{FF2B5EF4-FFF2-40B4-BE49-F238E27FC236}">
                <a16:creationId xmlns:a16="http://schemas.microsoft.com/office/drawing/2014/main" id="{4D1A722B-B43C-49F9-A619-07CD0A29A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724600" y="477206"/>
            <a:ext cx="914400" cy="9144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873FEB8-E924-4F1C-8787-68E71FFBA220}"/>
              </a:ext>
            </a:extLst>
          </p:cNvPr>
          <p:cNvSpPr txBox="1"/>
          <p:nvPr/>
        </p:nvSpPr>
        <p:spPr>
          <a:xfrm>
            <a:off x="-3724600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34267-1D10-4E6B-A550-7D53E1DB6926}"/>
              </a:ext>
            </a:extLst>
          </p:cNvPr>
          <p:cNvSpPr txBox="1"/>
          <p:nvPr/>
        </p:nvSpPr>
        <p:spPr>
          <a:xfrm>
            <a:off x="719527" y="4002336"/>
            <a:ext cx="2225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Partnerships and Sponsorships: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0ABF-081D-4C21-8F73-FF21A918C497}"/>
              </a:ext>
            </a:extLst>
          </p:cNvPr>
          <p:cNvSpPr txBox="1"/>
          <p:nvPr/>
        </p:nvSpPr>
        <p:spPr>
          <a:xfrm>
            <a:off x="544219" y="5067103"/>
            <a:ext cx="2447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 Condensed" panose="020B0502040204020203" pitchFamily="34" charset="0"/>
              </a:rPr>
              <a:t>Collaborations with mental health organizations, wellness brands, or non-profits.</a:t>
            </a:r>
          </a:p>
          <a:p>
            <a:r>
              <a:rPr lang="en-US" sz="1600" dirty="0">
                <a:latin typeface="Bahnschrift SemiBold Condensed" panose="020B0502040204020203" pitchFamily="34" charset="0"/>
              </a:rPr>
              <a:t>Sponsored content like guided meditation sessions or mental health workshops.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5DCDB9-420A-4D80-B2EC-831676091E4D}"/>
              </a:ext>
            </a:extLst>
          </p:cNvPr>
          <p:cNvSpPr txBox="1"/>
          <p:nvPr/>
        </p:nvSpPr>
        <p:spPr>
          <a:xfrm>
            <a:off x="3269954" y="5059708"/>
            <a:ext cx="29033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 Condensed" panose="020B0502040204020203" pitchFamily="34" charset="0"/>
              </a:rPr>
              <a:t>Free Basic Features: Core functionalities like posting, </a:t>
            </a:r>
            <a:r>
              <a:rPr lang="en-US" sz="1600" dirty="0" err="1">
                <a:latin typeface="Bahnschrift SemiBold Condensed" panose="020B0502040204020203" pitchFamily="34" charset="0"/>
              </a:rPr>
              <a:t>KindWords</a:t>
            </a:r>
            <a:r>
              <a:rPr lang="en-US" sz="1600" dirty="0">
                <a:latin typeface="Bahnschrift SemiBold Condensed" panose="020B0502040204020203" pitchFamily="34" charset="0"/>
              </a:rPr>
              <a:t>, and peer circles remain free.</a:t>
            </a:r>
          </a:p>
          <a:p>
            <a:r>
              <a:rPr lang="en-US" sz="1600" dirty="0">
                <a:latin typeface="Bahnschrift SemiBold Condensed" panose="020B0502040204020203" pitchFamily="34" charset="0"/>
              </a:rPr>
              <a:t>Premium Subscription: Offers advanced tools such as personalized mood tracking, detailed insights, exclusive content, and ad-free experience.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FF7994-A9F2-4A11-A157-71FBE18438C2}"/>
              </a:ext>
            </a:extLst>
          </p:cNvPr>
          <p:cNvSpPr txBox="1"/>
          <p:nvPr/>
        </p:nvSpPr>
        <p:spPr>
          <a:xfrm>
            <a:off x="3571017" y="4108444"/>
            <a:ext cx="2761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Free And Premium Versions: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5DD10A-68A9-43AB-8B08-EA635A39556E}"/>
              </a:ext>
            </a:extLst>
          </p:cNvPr>
          <p:cNvSpPr txBox="1"/>
          <p:nvPr/>
        </p:nvSpPr>
        <p:spPr>
          <a:xfrm>
            <a:off x="6324768" y="5062502"/>
            <a:ext cx="2761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 Condensed" panose="020B0502040204020203" pitchFamily="34" charset="0"/>
              </a:rPr>
              <a:t>Launch periodic crowdfunding initiatives to fund new features or community </a:t>
            </a:r>
            <a:r>
              <a:rPr lang="en-US" sz="1600" dirty="0" err="1">
                <a:latin typeface="Bahnschrift SemiBold Condensed" panose="020B0502040204020203" pitchFamily="34" charset="0"/>
              </a:rPr>
              <a:t>programs.Offer</a:t>
            </a:r>
            <a:r>
              <a:rPr lang="en-US" sz="1600" dirty="0">
                <a:latin typeface="Bahnschrift SemiBold Condensed" panose="020B0502040204020203" pitchFamily="34" charset="0"/>
              </a:rPr>
              <a:t> exclusive perks to contributors, such as early access to new tools or limited-edition digital items.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810BAD-146C-48CA-AF29-92D0AF3DDF57}"/>
              </a:ext>
            </a:extLst>
          </p:cNvPr>
          <p:cNvSpPr txBox="1"/>
          <p:nvPr/>
        </p:nvSpPr>
        <p:spPr>
          <a:xfrm>
            <a:off x="6756504" y="4088900"/>
            <a:ext cx="2113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Crowdfunding Campaigns: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8C05D6-71DE-4EAD-B0E4-D50CC6B62C8E}"/>
              </a:ext>
            </a:extLst>
          </p:cNvPr>
          <p:cNvSpPr txBox="1"/>
          <p:nvPr/>
        </p:nvSpPr>
        <p:spPr>
          <a:xfrm>
            <a:off x="9190384" y="5094982"/>
            <a:ext cx="2761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Bahnschrift SemiBold Condensed" panose="020B0502040204020203" pitchFamily="34" charset="0"/>
              </a:rPr>
              <a:t>License KindSpace’s platform to other organizations, such as universities, nonprofits, or healthcare providers, for their own mental health initiatives.</a:t>
            </a:r>
            <a:endParaRPr lang="en-US" sz="1600" dirty="0">
              <a:latin typeface="Bahnschrift SemiBold Condensed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84CFEF-C95A-448A-AFD4-49A3FAFF20E9}"/>
              </a:ext>
            </a:extLst>
          </p:cNvPr>
          <p:cNvSpPr txBox="1"/>
          <p:nvPr/>
        </p:nvSpPr>
        <p:spPr>
          <a:xfrm>
            <a:off x="9679366" y="4129934"/>
            <a:ext cx="2299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White-Label Licensing:</a:t>
            </a:r>
          </a:p>
        </p:txBody>
      </p:sp>
      <p:pic>
        <p:nvPicPr>
          <p:cNvPr id="75" name="Graphic 74" descr="Teacher with solid fill">
            <a:extLst>
              <a:ext uri="{FF2B5EF4-FFF2-40B4-BE49-F238E27FC236}">
                <a16:creationId xmlns:a16="http://schemas.microsoft.com/office/drawing/2014/main" id="{E5E00583-5FB5-4BE6-90CC-66254385B2D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371137" y="3292625"/>
            <a:ext cx="790427" cy="790427"/>
          </a:xfrm>
          <a:prstGeom prst="rect">
            <a:avLst/>
          </a:prstGeom>
        </p:spPr>
      </p:pic>
      <p:pic>
        <p:nvPicPr>
          <p:cNvPr id="77" name="Graphic 76" descr="Robot with solid fill">
            <a:extLst>
              <a:ext uri="{FF2B5EF4-FFF2-40B4-BE49-F238E27FC236}">
                <a16:creationId xmlns:a16="http://schemas.microsoft.com/office/drawing/2014/main" id="{DADF19D0-6E54-4DFC-9CC9-850A97EA1F7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277672" y="3345140"/>
            <a:ext cx="755417" cy="755417"/>
          </a:xfrm>
          <a:prstGeom prst="rect">
            <a:avLst/>
          </a:prstGeom>
        </p:spPr>
      </p:pic>
      <p:pic>
        <p:nvPicPr>
          <p:cNvPr id="79" name="Graphic 78" descr="Group of people with solid fill">
            <a:extLst>
              <a:ext uri="{FF2B5EF4-FFF2-40B4-BE49-F238E27FC236}">
                <a16:creationId xmlns:a16="http://schemas.microsoft.com/office/drawing/2014/main" id="{B8E45BC4-1268-4D3B-9989-0565075EFD9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189660" y="3346786"/>
            <a:ext cx="697894" cy="697894"/>
          </a:xfrm>
          <a:prstGeom prst="rect">
            <a:avLst/>
          </a:prstGeom>
        </p:spPr>
      </p:pic>
      <p:pic>
        <p:nvPicPr>
          <p:cNvPr id="81" name="Graphic 80" descr="Employee badge with solid fill">
            <a:extLst>
              <a:ext uri="{FF2B5EF4-FFF2-40B4-BE49-F238E27FC236}">
                <a16:creationId xmlns:a16="http://schemas.microsoft.com/office/drawing/2014/main" id="{14056181-AE88-4362-816E-05BD45D535C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038435" y="3301684"/>
            <a:ext cx="830875" cy="83087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86BD476-F437-4F01-B44D-CC9A7B304DAB}"/>
              </a:ext>
            </a:extLst>
          </p:cNvPr>
          <p:cNvSpPr txBox="1"/>
          <p:nvPr/>
        </p:nvSpPr>
        <p:spPr>
          <a:xfrm>
            <a:off x="8779188" y="11397809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Ideas For Future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243062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65" r="18865"/>
          <a:stretch>
            <a:fillRect/>
          </a:stretch>
        </p:blipFill>
        <p:spPr>
          <a:xfrm>
            <a:off x="5750044" y="0"/>
            <a:ext cx="64008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46D1A6A-99BB-4796-BB88-B418FA9ED6D4}"/>
              </a:ext>
            </a:extLst>
          </p:cNvPr>
          <p:cNvGrpSpPr/>
          <p:nvPr/>
        </p:nvGrpSpPr>
        <p:grpSpPr>
          <a:xfrm>
            <a:off x="5791200" y="0"/>
            <a:ext cx="6400800" cy="6858000"/>
            <a:chOff x="5750044" y="0"/>
            <a:chExt cx="6400800" cy="6858000"/>
          </a:xfrm>
        </p:grpSpPr>
        <p:sp>
          <p:nvSpPr>
            <p:cNvPr id="38" name="Freeform 37"/>
            <p:cNvSpPr/>
            <p:nvPr/>
          </p:nvSpPr>
          <p:spPr bwMode="auto">
            <a:xfrm flipH="1">
              <a:off x="5750044" y="0"/>
              <a:ext cx="6400800" cy="6858000"/>
            </a:xfrm>
            <a:custGeom>
              <a:avLst/>
              <a:gdLst>
                <a:gd name="connsiteX0" fmla="*/ 0 w 4800600"/>
                <a:gd name="connsiteY0" fmla="*/ 0 h 5143500"/>
                <a:gd name="connsiteX1" fmla="*/ 2399668 w 4800600"/>
                <a:gd name="connsiteY1" fmla="*/ 0 h 5143500"/>
                <a:gd name="connsiteX2" fmla="*/ 4800600 w 4800600"/>
                <a:gd name="connsiteY2" fmla="*/ 5143500 h 5143500"/>
                <a:gd name="connsiteX3" fmla="*/ 2399668 w 4800600"/>
                <a:gd name="connsiteY3" fmla="*/ 5143500 h 5143500"/>
                <a:gd name="connsiteX4" fmla="*/ 0 w 4800600"/>
                <a:gd name="connsiteY4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00" h="5143500">
                  <a:moveTo>
                    <a:pt x="0" y="0"/>
                  </a:moveTo>
                  <a:lnTo>
                    <a:pt x="2399668" y="0"/>
                  </a:lnTo>
                  <a:lnTo>
                    <a:pt x="4800600" y="5143500"/>
                  </a:lnTo>
                  <a:lnTo>
                    <a:pt x="2399668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3F4C55">
                <a:alpha val="8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36AF13-F226-4771-A286-92A0D3BB8E0F}"/>
                </a:ext>
              </a:extLst>
            </p:cNvPr>
            <p:cNvSpPr/>
            <p:nvPr/>
          </p:nvSpPr>
          <p:spPr>
            <a:xfrm>
              <a:off x="11083636" y="455085"/>
              <a:ext cx="803564" cy="723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phic 7" descr="Home">
              <a:hlinkClick r:id="rId4" action="ppaction://hlinksldjump"/>
              <a:extLst>
                <a:ext uri="{FF2B5EF4-FFF2-40B4-BE49-F238E27FC236}">
                  <a16:creationId xmlns:a16="http://schemas.microsoft.com/office/drawing/2014/main" id="{FF444CC7-98C0-4253-9AB2-488AC28F7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63858" y="423669"/>
              <a:ext cx="723342" cy="723342"/>
            </a:xfrm>
            <a:prstGeom prst="rect">
              <a:avLst/>
            </a:prstGeom>
          </p:spPr>
        </p:pic>
      </p:grp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08001" y="1139443"/>
            <a:ext cx="10005183" cy="269991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Every day, millions of people battle mental health challenges in silence, feeling isolated and unheard.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23" name="Freeform 22"/>
          <p:cNvSpPr/>
          <p:nvPr/>
        </p:nvSpPr>
        <p:spPr bwMode="auto">
          <a:xfrm>
            <a:off x="7129460" y="1624810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41" name="Inhaltsplatzhalter 4"/>
          <p:cNvSpPr txBox="1">
            <a:spLocks/>
          </p:cNvSpPr>
          <p:nvPr/>
        </p:nvSpPr>
        <p:spPr>
          <a:xfrm>
            <a:off x="249382" y="1747607"/>
            <a:ext cx="6662543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Rising Mental Health Challenges</a:t>
            </a:r>
            <a:r>
              <a:rPr lang="en-US" sz="1867" b="1" dirty="0">
                <a:solidFill>
                  <a:schemeClr val="tx1"/>
                </a:solidFill>
                <a:latin typeface="+mj-lt"/>
              </a:rPr>
              <a:t>:</a:t>
            </a:r>
            <a:br>
              <a:rPr lang="en-US" sz="1867" b="1" dirty="0">
                <a:solidFill>
                  <a:schemeClr val="tx1"/>
                </a:solidFill>
                <a:latin typeface="+mj-lt"/>
              </a:rPr>
            </a:br>
            <a:r>
              <a:rPr lang="en-US" sz="2000" dirty="0">
                <a:solidFill>
                  <a:schemeClr val="tx1"/>
                </a:solidFill>
              </a:rPr>
              <a:t>Anxiety, depression, and loneliness are at all-time highs.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Freeform 23"/>
          <p:cNvSpPr/>
          <p:nvPr/>
        </p:nvSpPr>
        <p:spPr bwMode="auto">
          <a:xfrm>
            <a:off x="6499444" y="2851369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6" name="Inhaltsplatzhalter 4"/>
          <p:cNvSpPr txBox="1">
            <a:spLocks/>
          </p:cNvSpPr>
          <p:nvPr/>
        </p:nvSpPr>
        <p:spPr>
          <a:xfrm>
            <a:off x="1171604" y="2632292"/>
            <a:ext cx="5257623" cy="105157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Lack of Safe Spaces: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tx1"/>
                </a:solidFill>
              </a:rPr>
              <a:t>Social</a:t>
            </a:r>
            <a:r>
              <a:rPr lang="en-US" sz="2000" dirty="0" err="1"/>
              <a:t>l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media platforms often amplify negativity rather than provide support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>
            <a:off x="5869429" y="4077927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9" name="Inhaltsplatzhalter 4"/>
          <p:cNvSpPr txBox="1">
            <a:spLocks/>
          </p:cNvSpPr>
          <p:nvPr/>
        </p:nvSpPr>
        <p:spPr>
          <a:xfrm>
            <a:off x="954431" y="3878479"/>
            <a:ext cx="4752383" cy="127733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3"/>
                </a:solidFill>
                <a:latin typeface="+mj-lt"/>
              </a:rPr>
              <a:t>Stigma around mental health:</a:t>
            </a:r>
            <a:br>
              <a:rPr lang="en-US" sz="1867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tx1"/>
                </a:solidFill>
                <a:latin typeface="+mj-lt"/>
              </a:rPr>
              <a:t>Fear of judgement discourages individuals from opening up and seeking help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marL="0" indent="0" algn="r">
              <a:lnSpc>
                <a:spcPct val="100000"/>
              </a:lnSpc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30" name="Freeform 29"/>
          <p:cNvSpPr/>
          <p:nvPr/>
        </p:nvSpPr>
        <p:spPr bwMode="auto">
          <a:xfrm>
            <a:off x="5239415" y="5304485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1" name="Inhaltsplatzhalter 4"/>
          <p:cNvSpPr txBox="1">
            <a:spLocks/>
          </p:cNvSpPr>
          <p:nvPr/>
        </p:nvSpPr>
        <p:spPr>
          <a:xfrm>
            <a:off x="-228599" y="5296589"/>
            <a:ext cx="5332860" cy="90287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Statistics for impact</a:t>
            </a:r>
            <a:br>
              <a:rPr lang="en-US" sz="1867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tx1"/>
                </a:solidFill>
              </a:rPr>
              <a:t>1 in 5 adults globally experiences a mental health challenge each year</a:t>
            </a:r>
            <a:r>
              <a:rPr lang="en-US" sz="1867" b="1" dirty="0">
                <a:solidFill>
                  <a:schemeClr val="tx1"/>
                </a:solidFill>
                <a:latin typeface="+mj-lt"/>
              </a:rPr>
              <a:t>.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962863" y="1796899"/>
            <a:ext cx="574229" cy="542907"/>
            <a:chOff x="415925" y="3217863"/>
            <a:chExt cx="436563" cy="412750"/>
          </a:xfrm>
          <a:solidFill>
            <a:schemeClr val="bg1"/>
          </a:solidFill>
        </p:grpSpPr>
        <p:sp>
          <p:nvSpPr>
            <p:cNvPr id="33" name="Freeform 16"/>
            <p:cNvSpPr>
              <a:spLocks noEditPoints="1"/>
            </p:cNvSpPr>
            <p:nvPr/>
          </p:nvSpPr>
          <p:spPr bwMode="auto">
            <a:xfrm>
              <a:off x="517525" y="3217863"/>
              <a:ext cx="233363" cy="231775"/>
            </a:xfrm>
            <a:custGeom>
              <a:avLst/>
              <a:gdLst>
                <a:gd name="T0" fmla="*/ 761 w 1768"/>
                <a:gd name="T1" fmla="*/ 241 h 1756"/>
                <a:gd name="T2" fmla="*/ 591 w 1768"/>
                <a:gd name="T3" fmla="*/ 299 h 1756"/>
                <a:gd name="T4" fmla="*/ 446 w 1768"/>
                <a:gd name="T5" fmla="*/ 399 h 1756"/>
                <a:gd name="T6" fmla="*/ 332 w 1768"/>
                <a:gd name="T7" fmla="*/ 534 h 1756"/>
                <a:gd name="T8" fmla="*/ 259 w 1768"/>
                <a:gd name="T9" fmla="*/ 696 h 1756"/>
                <a:gd name="T10" fmla="*/ 233 w 1768"/>
                <a:gd name="T11" fmla="*/ 877 h 1756"/>
                <a:gd name="T12" fmla="*/ 259 w 1768"/>
                <a:gd name="T13" fmla="*/ 1058 h 1756"/>
                <a:gd name="T14" fmla="*/ 332 w 1768"/>
                <a:gd name="T15" fmla="*/ 1219 h 1756"/>
                <a:gd name="T16" fmla="*/ 446 w 1768"/>
                <a:gd name="T17" fmla="*/ 1353 h 1756"/>
                <a:gd name="T18" fmla="*/ 591 w 1768"/>
                <a:gd name="T19" fmla="*/ 1453 h 1756"/>
                <a:gd name="T20" fmla="*/ 761 w 1768"/>
                <a:gd name="T21" fmla="*/ 1511 h 1756"/>
                <a:gd name="T22" fmla="*/ 946 w 1768"/>
                <a:gd name="T23" fmla="*/ 1520 h 1756"/>
                <a:gd name="T24" fmla="*/ 1124 w 1768"/>
                <a:gd name="T25" fmla="*/ 1478 h 1756"/>
                <a:gd name="T26" fmla="*/ 1278 w 1768"/>
                <a:gd name="T27" fmla="*/ 1391 h 1756"/>
                <a:gd name="T28" fmla="*/ 1403 w 1768"/>
                <a:gd name="T29" fmla="*/ 1267 h 1756"/>
                <a:gd name="T30" fmla="*/ 1489 w 1768"/>
                <a:gd name="T31" fmla="*/ 1114 h 1756"/>
                <a:gd name="T32" fmla="*/ 1533 w 1768"/>
                <a:gd name="T33" fmla="*/ 939 h 1756"/>
                <a:gd name="T34" fmla="*/ 1524 w 1768"/>
                <a:gd name="T35" fmla="*/ 754 h 1756"/>
                <a:gd name="T36" fmla="*/ 1465 w 1768"/>
                <a:gd name="T37" fmla="*/ 585 h 1756"/>
                <a:gd name="T38" fmla="*/ 1364 w 1768"/>
                <a:gd name="T39" fmla="*/ 440 h 1756"/>
                <a:gd name="T40" fmla="*/ 1229 w 1768"/>
                <a:gd name="T41" fmla="*/ 328 h 1756"/>
                <a:gd name="T42" fmla="*/ 1066 w 1768"/>
                <a:gd name="T43" fmla="*/ 255 h 1756"/>
                <a:gd name="T44" fmla="*/ 884 w 1768"/>
                <a:gd name="T45" fmla="*/ 229 h 1756"/>
                <a:gd name="T46" fmla="*/ 1028 w 1768"/>
                <a:gd name="T47" fmla="*/ 12 h 1756"/>
                <a:gd name="T48" fmla="*/ 1228 w 1768"/>
                <a:gd name="T49" fmla="*/ 69 h 1756"/>
                <a:gd name="T50" fmla="*/ 1407 w 1768"/>
                <a:gd name="T51" fmla="*/ 169 h 1756"/>
                <a:gd name="T52" fmla="*/ 1556 w 1768"/>
                <a:gd name="T53" fmla="*/ 305 h 1756"/>
                <a:gd name="T54" fmla="*/ 1670 w 1768"/>
                <a:gd name="T55" fmla="*/ 473 h 1756"/>
                <a:gd name="T56" fmla="*/ 1743 w 1768"/>
                <a:gd name="T57" fmla="*/ 666 h 1756"/>
                <a:gd name="T58" fmla="*/ 1768 w 1768"/>
                <a:gd name="T59" fmla="*/ 877 h 1756"/>
                <a:gd name="T60" fmla="*/ 1743 w 1768"/>
                <a:gd name="T61" fmla="*/ 1088 h 1756"/>
                <a:gd name="T62" fmla="*/ 1670 w 1768"/>
                <a:gd name="T63" fmla="*/ 1280 h 1756"/>
                <a:gd name="T64" fmla="*/ 1556 w 1768"/>
                <a:gd name="T65" fmla="*/ 1448 h 1756"/>
                <a:gd name="T66" fmla="*/ 1407 w 1768"/>
                <a:gd name="T67" fmla="*/ 1586 h 1756"/>
                <a:gd name="T68" fmla="*/ 1228 w 1768"/>
                <a:gd name="T69" fmla="*/ 1687 h 1756"/>
                <a:gd name="T70" fmla="*/ 1028 w 1768"/>
                <a:gd name="T71" fmla="*/ 1744 h 1756"/>
                <a:gd name="T72" fmla="*/ 811 w 1768"/>
                <a:gd name="T73" fmla="*/ 1753 h 1756"/>
                <a:gd name="T74" fmla="*/ 605 w 1768"/>
                <a:gd name="T75" fmla="*/ 1711 h 1756"/>
                <a:gd name="T76" fmla="*/ 419 w 1768"/>
                <a:gd name="T77" fmla="*/ 1624 h 1756"/>
                <a:gd name="T78" fmla="*/ 258 w 1768"/>
                <a:gd name="T79" fmla="*/ 1496 h 1756"/>
                <a:gd name="T80" fmla="*/ 132 w 1768"/>
                <a:gd name="T81" fmla="*/ 1338 h 1756"/>
                <a:gd name="T82" fmla="*/ 45 w 1768"/>
                <a:gd name="T83" fmla="*/ 1153 h 1756"/>
                <a:gd name="T84" fmla="*/ 3 w 1768"/>
                <a:gd name="T85" fmla="*/ 948 h 1756"/>
                <a:gd name="T86" fmla="*/ 11 w 1768"/>
                <a:gd name="T87" fmla="*/ 735 h 1756"/>
                <a:gd name="T88" fmla="*/ 69 w 1768"/>
                <a:gd name="T89" fmla="*/ 536 h 1756"/>
                <a:gd name="T90" fmla="*/ 170 w 1768"/>
                <a:gd name="T91" fmla="*/ 359 h 1756"/>
                <a:gd name="T92" fmla="*/ 309 w 1768"/>
                <a:gd name="T93" fmla="*/ 211 h 1756"/>
                <a:gd name="T94" fmla="*/ 478 w 1768"/>
                <a:gd name="T95" fmla="*/ 98 h 1756"/>
                <a:gd name="T96" fmla="*/ 671 w 1768"/>
                <a:gd name="T97" fmla="*/ 26 h 1756"/>
                <a:gd name="T98" fmla="*/ 884 w 1768"/>
                <a:gd name="T99" fmla="*/ 0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8" h="1756">
                  <a:moveTo>
                    <a:pt x="884" y="229"/>
                  </a:moveTo>
                  <a:lnTo>
                    <a:pt x="821" y="232"/>
                  </a:lnTo>
                  <a:lnTo>
                    <a:pt x="761" y="241"/>
                  </a:lnTo>
                  <a:lnTo>
                    <a:pt x="702" y="255"/>
                  </a:lnTo>
                  <a:lnTo>
                    <a:pt x="645" y="274"/>
                  </a:lnTo>
                  <a:lnTo>
                    <a:pt x="591" y="299"/>
                  </a:lnTo>
                  <a:lnTo>
                    <a:pt x="539" y="328"/>
                  </a:lnTo>
                  <a:lnTo>
                    <a:pt x="491" y="361"/>
                  </a:lnTo>
                  <a:lnTo>
                    <a:pt x="446" y="399"/>
                  </a:lnTo>
                  <a:lnTo>
                    <a:pt x="403" y="440"/>
                  </a:lnTo>
                  <a:lnTo>
                    <a:pt x="366" y="485"/>
                  </a:lnTo>
                  <a:lnTo>
                    <a:pt x="332" y="534"/>
                  </a:lnTo>
                  <a:lnTo>
                    <a:pt x="303" y="585"/>
                  </a:lnTo>
                  <a:lnTo>
                    <a:pt x="279" y="639"/>
                  </a:lnTo>
                  <a:lnTo>
                    <a:pt x="259" y="696"/>
                  </a:lnTo>
                  <a:lnTo>
                    <a:pt x="244" y="754"/>
                  </a:lnTo>
                  <a:lnTo>
                    <a:pt x="236" y="815"/>
                  </a:lnTo>
                  <a:lnTo>
                    <a:pt x="233" y="877"/>
                  </a:lnTo>
                  <a:lnTo>
                    <a:pt x="236" y="939"/>
                  </a:lnTo>
                  <a:lnTo>
                    <a:pt x="244" y="999"/>
                  </a:lnTo>
                  <a:lnTo>
                    <a:pt x="259" y="1058"/>
                  </a:lnTo>
                  <a:lnTo>
                    <a:pt x="279" y="1114"/>
                  </a:lnTo>
                  <a:lnTo>
                    <a:pt x="303" y="1168"/>
                  </a:lnTo>
                  <a:lnTo>
                    <a:pt x="332" y="1219"/>
                  </a:lnTo>
                  <a:lnTo>
                    <a:pt x="366" y="1267"/>
                  </a:lnTo>
                  <a:lnTo>
                    <a:pt x="403" y="1312"/>
                  </a:lnTo>
                  <a:lnTo>
                    <a:pt x="446" y="1353"/>
                  </a:lnTo>
                  <a:lnTo>
                    <a:pt x="491" y="1391"/>
                  </a:lnTo>
                  <a:lnTo>
                    <a:pt x="539" y="1424"/>
                  </a:lnTo>
                  <a:lnTo>
                    <a:pt x="591" y="1453"/>
                  </a:lnTo>
                  <a:lnTo>
                    <a:pt x="645" y="1478"/>
                  </a:lnTo>
                  <a:lnTo>
                    <a:pt x="702" y="1497"/>
                  </a:lnTo>
                  <a:lnTo>
                    <a:pt x="761" y="1511"/>
                  </a:lnTo>
                  <a:lnTo>
                    <a:pt x="821" y="1520"/>
                  </a:lnTo>
                  <a:lnTo>
                    <a:pt x="884" y="1523"/>
                  </a:lnTo>
                  <a:lnTo>
                    <a:pt x="946" y="1520"/>
                  </a:lnTo>
                  <a:lnTo>
                    <a:pt x="1008" y="1511"/>
                  </a:lnTo>
                  <a:lnTo>
                    <a:pt x="1066" y="1497"/>
                  </a:lnTo>
                  <a:lnTo>
                    <a:pt x="1124" y="1478"/>
                  </a:lnTo>
                  <a:lnTo>
                    <a:pt x="1177" y="1453"/>
                  </a:lnTo>
                  <a:lnTo>
                    <a:pt x="1229" y="1424"/>
                  </a:lnTo>
                  <a:lnTo>
                    <a:pt x="1278" y="1391"/>
                  </a:lnTo>
                  <a:lnTo>
                    <a:pt x="1323" y="1353"/>
                  </a:lnTo>
                  <a:lnTo>
                    <a:pt x="1364" y="1312"/>
                  </a:lnTo>
                  <a:lnTo>
                    <a:pt x="1403" y="1267"/>
                  </a:lnTo>
                  <a:lnTo>
                    <a:pt x="1436" y="1219"/>
                  </a:lnTo>
                  <a:lnTo>
                    <a:pt x="1465" y="1168"/>
                  </a:lnTo>
                  <a:lnTo>
                    <a:pt x="1489" y="1114"/>
                  </a:lnTo>
                  <a:lnTo>
                    <a:pt x="1509" y="1058"/>
                  </a:lnTo>
                  <a:lnTo>
                    <a:pt x="1524" y="999"/>
                  </a:lnTo>
                  <a:lnTo>
                    <a:pt x="1533" y="939"/>
                  </a:lnTo>
                  <a:lnTo>
                    <a:pt x="1536" y="877"/>
                  </a:lnTo>
                  <a:lnTo>
                    <a:pt x="1533" y="815"/>
                  </a:lnTo>
                  <a:lnTo>
                    <a:pt x="1524" y="754"/>
                  </a:lnTo>
                  <a:lnTo>
                    <a:pt x="1509" y="696"/>
                  </a:lnTo>
                  <a:lnTo>
                    <a:pt x="1489" y="639"/>
                  </a:lnTo>
                  <a:lnTo>
                    <a:pt x="1465" y="585"/>
                  </a:lnTo>
                  <a:lnTo>
                    <a:pt x="1436" y="534"/>
                  </a:lnTo>
                  <a:lnTo>
                    <a:pt x="1403" y="485"/>
                  </a:lnTo>
                  <a:lnTo>
                    <a:pt x="1364" y="440"/>
                  </a:lnTo>
                  <a:lnTo>
                    <a:pt x="1323" y="399"/>
                  </a:lnTo>
                  <a:lnTo>
                    <a:pt x="1278" y="361"/>
                  </a:lnTo>
                  <a:lnTo>
                    <a:pt x="1229" y="328"/>
                  </a:lnTo>
                  <a:lnTo>
                    <a:pt x="1177" y="299"/>
                  </a:lnTo>
                  <a:lnTo>
                    <a:pt x="1124" y="274"/>
                  </a:lnTo>
                  <a:lnTo>
                    <a:pt x="1066" y="255"/>
                  </a:lnTo>
                  <a:lnTo>
                    <a:pt x="1008" y="241"/>
                  </a:lnTo>
                  <a:lnTo>
                    <a:pt x="946" y="232"/>
                  </a:lnTo>
                  <a:lnTo>
                    <a:pt x="884" y="229"/>
                  </a:lnTo>
                  <a:close/>
                  <a:moveTo>
                    <a:pt x="884" y="0"/>
                  </a:moveTo>
                  <a:lnTo>
                    <a:pt x="956" y="3"/>
                  </a:lnTo>
                  <a:lnTo>
                    <a:pt x="1028" y="12"/>
                  </a:lnTo>
                  <a:lnTo>
                    <a:pt x="1096" y="25"/>
                  </a:lnTo>
                  <a:lnTo>
                    <a:pt x="1164" y="45"/>
                  </a:lnTo>
                  <a:lnTo>
                    <a:pt x="1228" y="69"/>
                  </a:lnTo>
                  <a:lnTo>
                    <a:pt x="1291" y="98"/>
                  </a:lnTo>
                  <a:lnTo>
                    <a:pt x="1350" y="131"/>
                  </a:lnTo>
                  <a:lnTo>
                    <a:pt x="1407" y="169"/>
                  </a:lnTo>
                  <a:lnTo>
                    <a:pt x="1460" y="210"/>
                  </a:lnTo>
                  <a:lnTo>
                    <a:pt x="1509" y="256"/>
                  </a:lnTo>
                  <a:lnTo>
                    <a:pt x="1556" y="305"/>
                  </a:lnTo>
                  <a:lnTo>
                    <a:pt x="1598" y="358"/>
                  </a:lnTo>
                  <a:lnTo>
                    <a:pt x="1636" y="414"/>
                  </a:lnTo>
                  <a:lnTo>
                    <a:pt x="1670" y="473"/>
                  </a:lnTo>
                  <a:lnTo>
                    <a:pt x="1699" y="535"/>
                  </a:lnTo>
                  <a:lnTo>
                    <a:pt x="1724" y="599"/>
                  </a:lnTo>
                  <a:lnTo>
                    <a:pt x="1743" y="666"/>
                  </a:lnTo>
                  <a:lnTo>
                    <a:pt x="1757" y="734"/>
                  </a:lnTo>
                  <a:lnTo>
                    <a:pt x="1766" y="805"/>
                  </a:lnTo>
                  <a:lnTo>
                    <a:pt x="1768" y="877"/>
                  </a:lnTo>
                  <a:lnTo>
                    <a:pt x="1766" y="949"/>
                  </a:lnTo>
                  <a:lnTo>
                    <a:pt x="1757" y="1019"/>
                  </a:lnTo>
                  <a:lnTo>
                    <a:pt x="1743" y="1088"/>
                  </a:lnTo>
                  <a:lnTo>
                    <a:pt x="1724" y="1154"/>
                  </a:lnTo>
                  <a:lnTo>
                    <a:pt x="1699" y="1218"/>
                  </a:lnTo>
                  <a:lnTo>
                    <a:pt x="1670" y="1280"/>
                  </a:lnTo>
                  <a:lnTo>
                    <a:pt x="1636" y="1339"/>
                  </a:lnTo>
                  <a:lnTo>
                    <a:pt x="1598" y="1395"/>
                  </a:lnTo>
                  <a:lnTo>
                    <a:pt x="1556" y="1448"/>
                  </a:lnTo>
                  <a:lnTo>
                    <a:pt x="1509" y="1497"/>
                  </a:lnTo>
                  <a:lnTo>
                    <a:pt x="1460" y="1543"/>
                  </a:lnTo>
                  <a:lnTo>
                    <a:pt x="1407" y="1586"/>
                  </a:lnTo>
                  <a:lnTo>
                    <a:pt x="1350" y="1624"/>
                  </a:lnTo>
                  <a:lnTo>
                    <a:pt x="1291" y="1658"/>
                  </a:lnTo>
                  <a:lnTo>
                    <a:pt x="1228" y="1687"/>
                  </a:lnTo>
                  <a:lnTo>
                    <a:pt x="1164" y="1711"/>
                  </a:lnTo>
                  <a:lnTo>
                    <a:pt x="1096" y="1730"/>
                  </a:lnTo>
                  <a:lnTo>
                    <a:pt x="1028" y="1744"/>
                  </a:lnTo>
                  <a:lnTo>
                    <a:pt x="956" y="1753"/>
                  </a:lnTo>
                  <a:lnTo>
                    <a:pt x="884" y="1756"/>
                  </a:lnTo>
                  <a:lnTo>
                    <a:pt x="811" y="1753"/>
                  </a:lnTo>
                  <a:lnTo>
                    <a:pt x="741" y="1744"/>
                  </a:lnTo>
                  <a:lnTo>
                    <a:pt x="671" y="1730"/>
                  </a:lnTo>
                  <a:lnTo>
                    <a:pt x="605" y="1711"/>
                  </a:lnTo>
                  <a:lnTo>
                    <a:pt x="539" y="1686"/>
                  </a:lnTo>
                  <a:lnTo>
                    <a:pt x="478" y="1657"/>
                  </a:lnTo>
                  <a:lnTo>
                    <a:pt x="419" y="1624"/>
                  </a:lnTo>
                  <a:lnTo>
                    <a:pt x="362" y="1585"/>
                  </a:lnTo>
                  <a:lnTo>
                    <a:pt x="309" y="1542"/>
                  </a:lnTo>
                  <a:lnTo>
                    <a:pt x="258" y="1496"/>
                  </a:lnTo>
                  <a:lnTo>
                    <a:pt x="212" y="1447"/>
                  </a:lnTo>
                  <a:lnTo>
                    <a:pt x="170" y="1394"/>
                  </a:lnTo>
                  <a:lnTo>
                    <a:pt x="132" y="1338"/>
                  </a:lnTo>
                  <a:lnTo>
                    <a:pt x="98" y="1279"/>
                  </a:lnTo>
                  <a:lnTo>
                    <a:pt x="69" y="1217"/>
                  </a:lnTo>
                  <a:lnTo>
                    <a:pt x="45" y="1153"/>
                  </a:lnTo>
                  <a:lnTo>
                    <a:pt x="26" y="1087"/>
                  </a:lnTo>
                  <a:lnTo>
                    <a:pt x="11" y="1018"/>
                  </a:lnTo>
                  <a:lnTo>
                    <a:pt x="3" y="948"/>
                  </a:lnTo>
                  <a:lnTo>
                    <a:pt x="0" y="877"/>
                  </a:lnTo>
                  <a:lnTo>
                    <a:pt x="3" y="805"/>
                  </a:lnTo>
                  <a:lnTo>
                    <a:pt x="11" y="735"/>
                  </a:lnTo>
                  <a:lnTo>
                    <a:pt x="26" y="667"/>
                  </a:lnTo>
                  <a:lnTo>
                    <a:pt x="45" y="600"/>
                  </a:lnTo>
                  <a:lnTo>
                    <a:pt x="69" y="536"/>
                  </a:lnTo>
                  <a:lnTo>
                    <a:pt x="98" y="474"/>
                  </a:lnTo>
                  <a:lnTo>
                    <a:pt x="132" y="415"/>
                  </a:lnTo>
                  <a:lnTo>
                    <a:pt x="170" y="359"/>
                  </a:lnTo>
                  <a:lnTo>
                    <a:pt x="212" y="306"/>
                  </a:lnTo>
                  <a:lnTo>
                    <a:pt x="258" y="257"/>
                  </a:lnTo>
                  <a:lnTo>
                    <a:pt x="309" y="211"/>
                  </a:lnTo>
                  <a:lnTo>
                    <a:pt x="362" y="169"/>
                  </a:lnTo>
                  <a:lnTo>
                    <a:pt x="419" y="132"/>
                  </a:lnTo>
                  <a:lnTo>
                    <a:pt x="478" y="98"/>
                  </a:lnTo>
                  <a:lnTo>
                    <a:pt x="539" y="69"/>
                  </a:lnTo>
                  <a:lnTo>
                    <a:pt x="605" y="45"/>
                  </a:lnTo>
                  <a:lnTo>
                    <a:pt x="671" y="26"/>
                  </a:lnTo>
                  <a:lnTo>
                    <a:pt x="741" y="12"/>
                  </a:lnTo>
                  <a:lnTo>
                    <a:pt x="811" y="3"/>
                  </a:lnTo>
                  <a:lnTo>
                    <a:pt x="8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415925" y="3470275"/>
              <a:ext cx="436563" cy="160338"/>
            </a:xfrm>
            <a:custGeom>
              <a:avLst/>
              <a:gdLst>
                <a:gd name="T0" fmla="*/ 1036 w 3305"/>
                <a:gd name="T1" fmla="*/ 235 h 1219"/>
                <a:gd name="T2" fmla="*/ 894 w 3305"/>
                <a:gd name="T3" fmla="*/ 259 h 1219"/>
                <a:gd name="T4" fmla="*/ 763 w 3305"/>
                <a:gd name="T5" fmla="*/ 304 h 1219"/>
                <a:gd name="T6" fmla="*/ 640 w 3305"/>
                <a:gd name="T7" fmla="*/ 368 h 1219"/>
                <a:gd name="T8" fmla="*/ 530 w 3305"/>
                <a:gd name="T9" fmla="*/ 451 h 1219"/>
                <a:gd name="T10" fmla="*/ 435 w 3305"/>
                <a:gd name="T11" fmla="*/ 549 h 1219"/>
                <a:gd name="T12" fmla="*/ 356 w 3305"/>
                <a:gd name="T13" fmla="*/ 660 h 1219"/>
                <a:gd name="T14" fmla="*/ 295 w 3305"/>
                <a:gd name="T15" fmla="*/ 785 h 1219"/>
                <a:gd name="T16" fmla="*/ 254 w 3305"/>
                <a:gd name="T17" fmla="*/ 918 h 1219"/>
                <a:gd name="T18" fmla="*/ 3063 w 3305"/>
                <a:gd name="T19" fmla="*/ 987 h 1219"/>
                <a:gd name="T20" fmla="*/ 3033 w 3305"/>
                <a:gd name="T21" fmla="*/ 849 h 1219"/>
                <a:gd name="T22" fmla="*/ 2983 w 3305"/>
                <a:gd name="T23" fmla="*/ 720 h 1219"/>
                <a:gd name="T24" fmla="*/ 2912 w 3305"/>
                <a:gd name="T25" fmla="*/ 602 h 1219"/>
                <a:gd name="T26" fmla="*/ 2824 w 3305"/>
                <a:gd name="T27" fmla="*/ 497 h 1219"/>
                <a:gd name="T28" fmla="*/ 2722 w 3305"/>
                <a:gd name="T29" fmla="*/ 406 h 1219"/>
                <a:gd name="T30" fmla="*/ 2606 w 3305"/>
                <a:gd name="T31" fmla="*/ 333 h 1219"/>
                <a:gd name="T32" fmla="*/ 2478 w 3305"/>
                <a:gd name="T33" fmla="*/ 278 h 1219"/>
                <a:gd name="T34" fmla="*/ 2340 w 3305"/>
                <a:gd name="T35" fmla="*/ 244 h 1219"/>
                <a:gd name="T36" fmla="*/ 2195 w 3305"/>
                <a:gd name="T37" fmla="*/ 232 h 1219"/>
                <a:gd name="T38" fmla="*/ 1110 w 3305"/>
                <a:gd name="T39" fmla="*/ 0 h 1219"/>
                <a:gd name="T40" fmla="*/ 2278 w 3305"/>
                <a:gd name="T41" fmla="*/ 3 h 1219"/>
                <a:gd name="T42" fmla="*/ 2439 w 3305"/>
                <a:gd name="T43" fmla="*/ 27 h 1219"/>
                <a:gd name="T44" fmla="*/ 2591 w 3305"/>
                <a:gd name="T45" fmla="*/ 73 h 1219"/>
                <a:gd name="T46" fmla="*/ 2733 w 3305"/>
                <a:gd name="T47" fmla="*/ 139 h 1219"/>
                <a:gd name="T48" fmla="*/ 2864 w 3305"/>
                <a:gd name="T49" fmla="*/ 223 h 1219"/>
                <a:gd name="T50" fmla="*/ 2981 w 3305"/>
                <a:gd name="T51" fmla="*/ 324 h 1219"/>
                <a:gd name="T52" fmla="*/ 3081 w 3305"/>
                <a:gd name="T53" fmla="*/ 440 h 1219"/>
                <a:gd name="T54" fmla="*/ 3167 w 3305"/>
                <a:gd name="T55" fmla="*/ 570 h 1219"/>
                <a:gd name="T56" fmla="*/ 3232 w 3305"/>
                <a:gd name="T57" fmla="*/ 710 h 1219"/>
                <a:gd name="T58" fmla="*/ 3279 w 3305"/>
                <a:gd name="T59" fmla="*/ 862 h 1219"/>
                <a:gd name="T60" fmla="*/ 3302 w 3305"/>
                <a:gd name="T61" fmla="*/ 1021 h 1219"/>
                <a:gd name="T62" fmla="*/ 3302 w 3305"/>
                <a:gd name="T63" fmla="*/ 1130 h 1219"/>
                <a:gd name="T64" fmla="*/ 3280 w 3305"/>
                <a:gd name="T65" fmla="*/ 1176 h 1219"/>
                <a:gd name="T66" fmla="*/ 3240 w 3305"/>
                <a:gd name="T67" fmla="*/ 1207 h 1219"/>
                <a:gd name="T68" fmla="*/ 3188 w 3305"/>
                <a:gd name="T69" fmla="*/ 1219 h 1219"/>
                <a:gd name="T70" fmla="*/ 90 w 3305"/>
                <a:gd name="T71" fmla="*/ 1216 h 1219"/>
                <a:gd name="T72" fmla="*/ 43 w 3305"/>
                <a:gd name="T73" fmla="*/ 1194 h 1219"/>
                <a:gd name="T74" fmla="*/ 12 w 3305"/>
                <a:gd name="T75" fmla="*/ 1154 h 1219"/>
                <a:gd name="T76" fmla="*/ 0 w 3305"/>
                <a:gd name="T77" fmla="*/ 1103 h 1219"/>
                <a:gd name="T78" fmla="*/ 12 w 3305"/>
                <a:gd name="T79" fmla="*/ 940 h 1219"/>
                <a:gd name="T80" fmla="*/ 47 w 3305"/>
                <a:gd name="T81" fmla="*/ 785 h 1219"/>
                <a:gd name="T82" fmla="*/ 104 w 3305"/>
                <a:gd name="T83" fmla="*/ 638 h 1219"/>
                <a:gd name="T84" fmla="*/ 179 w 3305"/>
                <a:gd name="T85" fmla="*/ 502 h 1219"/>
                <a:gd name="T86" fmla="*/ 273 w 3305"/>
                <a:gd name="T87" fmla="*/ 379 h 1219"/>
                <a:gd name="T88" fmla="*/ 383 w 3305"/>
                <a:gd name="T89" fmla="*/ 271 h 1219"/>
                <a:gd name="T90" fmla="*/ 507 w 3305"/>
                <a:gd name="T91" fmla="*/ 178 h 1219"/>
                <a:gd name="T92" fmla="*/ 643 w 3305"/>
                <a:gd name="T93" fmla="*/ 103 h 1219"/>
                <a:gd name="T94" fmla="*/ 790 w 3305"/>
                <a:gd name="T95" fmla="*/ 47 h 1219"/>
                <a:gd name="T96" fmla="*/ 946 w 3305"/>
                <a:gd name="T97" fmla="*/ 12 h 1219"/>
                <a:gd name="T98" fmla="*/ 1110 w 3305"/>
                <a:gd name="T99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5" h="1219">
                  <a:moveTo>
                    <a:pt x="1110" y="232"/>
                  </a:moveTo>
                  <a:lnTo>
                    <a:pt x="1036" y="235"/>
                  </a:lnTo>
                  <a:lnTo>
                    <a:pt x="965" y="244"/>
                  </a:lnTo>
                  <a:lnTo>
                    <a:pt x="894" y="259"/>
                  </a:lnTo>
                  <a:lnTo>
                    <a:pt x="827" y="278"/>
                  </a:lnTo>
                  <a:lnTo>
                    <a:pt x="763" y="304"/>
                  </a:lnTo>
                  <a:lnTo>
                    <a:pt x="700" y="334"/>
                  </a:lnTo>
                  <a:lnTo>
                    <a:pt x="640" y="368"/>
                  </a:lnTo>
                  <a:lnTo>
                    <a:pt x="583" y="407"/>
                  </a:lnTo>
                  <a:lnTo>
                    <a:pt x="530" y="451"/>
                  </a:lnTo>
                  <a:lnTo>
                    <a:pt x="480" y="498"/>
                  </a:lnTo>
                  <a:lnTo>
                    <a:pt x="435" y="549"/>
                  </a:lnTo>
                  <a:lnTo>
                    <a:pt x="393" y="603"/>
                  </a:lnTo>
                  <a:lnTo>
                    <a:pt x="356" y="660"/>
                  </a:lnTo>
                  <a:lnTo>
                    <a:pt x="322" y="721"/>
                  </a:lnTo>
                  <a:lnTo>
                    <a:pt x="295" y="785"/>
                  </a:lnTo>
                  <a:lnTo>
                    <a:pt x="272" y="850"/>
                  </a:lnTo>
                  <a:lnTo>
                    <a:pt x="254" y="918"/>
                  </a:lnTo>
                  <a:lnTo>
                    <a:pt x="242" y="987"/>
                  </a:lnTo>
                  <a:lnTo>
                    <a:pt x="3063" y="987"/>
                  </a:lnTo>
                  <a:lnTo>
                    <a:pt x="3051" y="917"/>
                  </a:lnTo>
                  <a:lnTo>
                    <a:pt x="3033" y="849"/>
                  </a:lnTo>
                  <a:lnTo>
                    <a:pt x="3011" y="784"/>
                  </a:lnTo>
                  <a:lnTo>
                    <a:pt x="2983" y="720"/>
                  </a:lnTo>
                  <a:lnTo>
                    <a:pt x="2949" y="659"/>
                  </a:lnTo>
                  <a:lnTo>
                    <a:pt x="2912" y="602"/>
                  </a:lnTo>
                  <a:lnTo>
                    <a:pt x="2871" y="547"/>
                  </a:lnTo>
                  <a:lnTo>
                    <a:pt x="2824" y="497"/>
                  </a:lnTo>
                  <a:lnTo>
                    <a:pt x="2775" y="450"/>
                  </a:lnTo>
                  <a:lnTo>
                    <a:pt x="2722" y="406"/>
                  </a:lnTo>
                  <a:lnTo>
                    <a:pt x="2665" y="368"/>
                  </a:lnTo>
                  <a:lnTo>
                    <a:pt x="2606" y="333"/>
                  </a:lnTo>
                  <a:lnTo>
                    <a:pt x="2543" y="303"/>
                  </a:lnTo>
                  <a:lnTo>
                    <a:pt x="2478" y="278"/>
                  </a:lnTo>
                  <a:lnTo>
                    <a:pt x="2410" y="258"/>
                  </a:lnTo>
                  <a:lnTo>
                    <a:pt x="2340" y="244"/>
                  </a:lnTo>
                  <a:lnTo>
                    <a:pt x="2268" y="235"/>
                  </a:lnTo>
                  <a:lnTo>
                    <a:pt x="2195" y="232"/>
                  </a:lnTo>
                  <a:lnTo>
                    <a:pt x="1110" y="232"/>
                  </a:lnTo>
                  <a:close/>
                  <a:moveTo>
                    <a:pt x="1110" y="0"/>
                  </a:moveTo>
                  <a:lnTo>
                    <a:pt x="2195" y="0"/>
                  </a:lnTo>
                  <a:lnTo>
                    <a:pt x="2278" y="3"/>
                  </a:lnTo>
                  <a:lnTo>
                    <a:pt x="2359" y="12"/>
                  </a:lnTo>
                  <a:lnTo>
                    <a:pt x="2439" y="27"/>
                  </a:lnTo>
                  <a:lnTo>
                    <a:pt x="2516" y="47"/>
                  </a:lnTo>
                  <a:lnTo>
                    <a:pt x="2591" y="73"/>
                  </a:lnTo>
                  <a:lnTo>
                    <a:pt x="2663" y="103"/>
                  </a:lnTo>
                  <a:lnTo>
                    <a:pt x="2733" y="139"/>
                  </a:lnTo>
                  <a:lnTo>
                    <a:pt x="2799" y="178"/>
                  </a:lnTo>
                  <a:lnTo>
                    <a:pt x="2864" y="223"/>
                  </a:lnTo>
                  <a:lnTo>
                    <a:pt x="2923" y="271"/>
                  </a:lnTo>
                  <a:lnTo>
                    <a:pt x="2981" y="324"/>
                  </a:lnTo>
                  <a:lnTo>
                    <a:pt x="3033" y="380"/>
                  </a:lnTo>
                  <a:lnTo>
                    <a:pt x="3081" y="440"/>
                  </a:lnTo>
                  <a:lnTo>
                    <a:pt x="3127" y="503"/>
                  </a:lnTo>
                  <a:lnTo>
                    <a:pt x="3167" y="570"/>
                  </a:lnTo>
                  <a:lnTo>
                    <a:pt x="3202" y="639"/>
                  </a:lnTo>
                  <a:lnTo>
                    <a:pt x="3232" y="710"/>
                  </a:lnTo>
                  <a:lnTo>
                    <a:pt x="3259" y="786"/>
                  </a:lnTo>
                  <a:lnTo>
                    <a:pt x="3279" y="862"/>
                  </a:lnTo>
                  <a:lnTo>
                    <a:pt x="3293" y="941"/>
                  </a:lnTo>
                  <a:lnTo>
                    <a:pt x="3302" y="1021"/>
                  </a:lnTo>
                  <a:lnTo>
                    <a:pt x="3305" y="1103"/>
                  </a:lnTo>
                  <a:lnTo>
                    <a:pt x="3302" y="1130"/>
                  </a:lnTo>
                  <a:lnTo>
                    <a:pt x="3294" y="1154"/>
                  </a:lnTo>
                  <a:lnTo>
                    <a:pt x="3280" y="1176"/>
                  </a:lnTo>
                  <a:lnTo>
                    <a:pt x="3262" y="1194"/>
                  </a:lnTo>
                  <a:lnTo>
                    <a:pt x="3240" y="1207"/>
                  </a:lnTo>
                  <a:lnTo>
                    <a:pt x="3215" y="1216"/>
                  </a:lnTo>
                  <a:lnTo>
                    <a:pt x="3188" y="1219"/>
                  </a:lnTo>
                  <a:lnTo>
                    <a:pt x="117" y="1219"/>
                  </a:lnTo>
                  <a:lnTo>
                    <a:pt x="90" y="1216"/>
                  </a:lnTo>
                  <a:lnTo>
                    <a:pt x="65" y="1207"/>
                  </a:lnTo>
                  <a:lnTo>
                    <a:pt x="43" y="1194"/>
                  </a:lnTo>
                  <a:lnTo>
                    <a:pt x="25" y="1176"/>
                  </a:lnTo>
                  <a:lnTo>
                    <a:pt x="12" y="1154"/>
                  </a:lnTo>
                  <a:lnTo>
                    <a:pt x="3" y="1130"/>
                  </a:lnTo>
                  <a:lnTo>
                    <a:pt x="0" y="1103"/>
                  </a:lnTo>
                  <a:lnTo>
                    <a:pt x="3" y="1021"/>
                  </a:lnTo>
                  <a:lnTo>
                    <a:pt x="12" y="940"/>
                  </a:lnTo>
                  <a:lnTo>
                    <a:pt x="27" y="861"/>
                  </a:lnTo>
                  <a:lnTo>
                    <a:pt x="47" y="785"/>
                  </a:lnTo>
                  <a:lnTo>
                    <a:pt x="73" y="709"/>
                  </a:lnTo>
                  <a:lnTo>
                    <a:pt x="104" y="638"/>
                  </a:lnTo>
                  <a:lnTo>
                    <a:pt x="139" y="568"/>
                  </a:lnTo>
                  <a:lnTo>
                    <a:pt x="179" y="502"/>
                  </a:lnTo>
                  <a:lnTo>
                    <a:pt x="224" y="439"/>
                  </a:lnTo>
                  <a:lnTo>
                    <a:pt x="273" y="379"/>
                  </a:lnTo>
                  <a:lnTo>
                    <a:pt x="326" y="323"/>
                  </a:lnTo>
                  <a:lnTo>
                    <a:pt x="383" y="271"/>
                  </a:lnTo>
                  <a:lnTo>
                    <a:pt x="443" y="222"/>
                  </a:lnTo>
                  <a:lnTo>
                    <a:pt x="507" y="178"/>
                  </a:lnTo>
                  <a:lnTo>
                    <a:pt x="573" y="138"/>
                  </a:lnTo>
                  <a:lnTo>
                    <a:pt x="643" y="103"/>
                  </a:lnTo>
                  <a:lnTo>
                    <a:pt x="715" y="72"/>
                  </a:lnTo>
                  <a:lnTo>
                    <a:pt x="790" y="47"/>
                  </a:lnTo>
                  <a:lnTo>
                    <a:pt x="867" y="27"/>
                  </a:lnTo>
                  <a:lnTo>
                    <a:pt x="946" y="12"/>
                  </a:lnTo>
                  <a:lnTo>
                    <a:pt x="1027" y="3"/>
                  </a:lnTo>
                  <a:lnTo>
                    <a:pt x="1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305443" y="2980392"/>
            <a:ext cx="629037" cy="629037"/>
            <a:chOff x="-1238250" y="2566988"/>
            <a:chExt cx="1381125" cy="1381125"/>
          </a:xfrm>
          <a:solidFill>
            <a:schemeClr val="bg1"/>
          </a:solidFill>
        </p:grpSpPr>
        <p:sp>
          <p:nvSpPr>
            <p:cNvPr id="53" name="Freeform 32"/>
            <p:cNvSpPr>
              <a:spLocks noEditPoints="1"/>
            </p:cNvSpPr>
            <p:nvPr/>
          </p:nvSpPr>
          <p:spPr bwMode="auto">
            <a:xfrm>
              <a:off x="-1238250" y="2566988"/>
              <a:ext cx="1381125" cy="1381125"/>
            </a:xfrm>
            <a:custGeom>
              <a:avLst/>
              <a:gdLst>
                <a:gd name="T0" fmla="*/ 1520 w 3480"/>
                <a:gd name="T1" fmla="*/ 434 h 3480"/>
                <a:gd name="T2" fmla="*/ 1188 w 3480"/>
                <a:gd name="T3" fmla="*/ 611 h 3480"/>
                <a:gd name="T4" fmla="*/ 919 w 3480"/>
                <a:gd name="T5" fmla="*/ 632 h 3480"/>
                <a:gd name="T6" fmla="*/ 509 w 3480"/>
                <a:gd name="T7" fmla="*/ 752 h 3480"/>
                <a:gd name="T8" fmla="*/ 668 w 3480"/>
                <a:gd name="T9" fmla="*/ 1063 h 3480"/>
                <a:gd name="T10" fmla="*/ 502 w 3480"/>
                <a:gd name="T11" fmla="*/ 1461 h 3480"/>
                <a:gd name="T12" fmla="*/ 171 w 3480"/>
                <a:gd name="T13" fmla="*/ 1568 h 3480"/>
                <a:gd name="T14" fmla="*/ 375 w 3480"/>
                <a:gd name="T15" fmla="*/ 1942 h 3480"/>
                <a:gd name="T16" fmla="*/ 552 w 3480"/>
                <a:gd name="T17" fmla="*/ 2149 h 3480"/>
                <a:gd name="T18" fmla="*/ 661 w 3480"/>
                <a:gd name="T19" fmla="*/ 2507 h 3480"/>
                <a:gd name="T20" fmla="*/ 735 w 3480"/>
                <a:gd name="T21" fmla="*/ 2965 h 3480"/>
                <a:gd name="T22" fmla="*/ 1001 w 3480"/>
                <a:gd name="T23" fmla="*/ 2812 h 3480"/>
                <a:gd name="T24" fmla="*/ 1405 w 3480"/>
                <a:gd name="T25" fmla="*/ 2952 h 3480"/>
                <a:gd name="T26" fmla="*/ 1550 w 3480"/>
                <a:gd name="T27" fmla="*/ 3204 h 3480"/>
                <a:gd name="T28" fmla="*/ 1915 w 3480"/>
                <a:gd name="T29" fmla="*/ 3301 h 3480"/>
                <a:gd name="T30" fmla="*/ 2046 w 3480"/>
                <a:gd name="T31" fmla="*/ 2962 h 3480"/>
                <a:gd name="T32" fmla="*/ 2448 w 3480"/>
                <a:gd name="T33" fmla="*/ 2810 h 3480"/>
                <a:gd name="T34" fmla="*/ 2738 w 3480"/>
                <a:gd name="T35" fmla="*/ 2971 h 3480"/>
                <a:gd name="T36" fmla="*/ 2831 w 3480"/>
                <a:gd name="T37" fmla="*/ 2535 h 3480"/>
                <a:gd name="T38" fmla="*/ 2901 w 3480"/>
                <a:gd name="T39" fmla="*/ 2221 h 3480"/>
                <a:gd name="T40" fmla="*/ 3074 w 3480"/>
                <a:gd name="T41" fmla="*/ 1950 h 3480"/>
                <a:gd name="T42" fmla="*/ 3315 w 3480"/>
                <a:gd name="T43" fmla="*/ 1575 h 3480"/>
                <a:gd name="T44" fmla="*/ 2997 w 3480"/>
                <a:gd name="T45" fmla="*/ 1484 h 3480"/>
                <a:gd name="T46" fmla="*/ 2821 w 3480"/>
                <a:gd name="T47" fmla="*/ 1091 h 3480"/>
                <a:gd name="T48" fmla="*/ 2967 w 3480"/>
                <a:gd name="T49" fmla="*/ 760 h 3480"/>
                <a:gd name="T50" fmla="*/ 2641 w 3480"/>
                <a:gd name="T51" fmla="*/ 572 h 3480"/>
                <a:gd name="T52" fmla="*/ 2360 w 3480"/>
                <a:gd name="T53" fmla="*/ 646 h 3480"/>
                <a:gd name="T54" fmla="*/ 1976 w 3480"/>
                <a:gd name="T55" fmla="*/ 461 h 3480"/>
                <a:gd name="T56" fmla="*/ 1896 w 3480"/>
                <a:gd name="T57" fmla="*/ 162 h 3480"/>
                <a:gd name="T58" fmla="*/ 2036 w 3480"/>
                <a:gd name="T59" fmla="*/ 67 h 3480"/>
                <a:gd name="T60" fmla="*/ 2110 w 3480"/>
                <a:gd name="T61" fmla="*/ 367 h 3480"/>
                <a:gd name="T62" fmla="*/ 2455 w 3480"/>
                <a:gd name="T63" fmla="*/ 507 h 3480"/>
                <a:gd name="T64" fmla="*/ 2759 w 3480"/>
                <a:gd name="T65" fmla="*/ 349 h 3480"/>
                <a:gd name="T66" fmla="*/ 3125 w 3480"/>
                <a:gd name="T67" fmla="*/ 693 h 3480"/>
                <a:gd name="T68" fmla="*/ 2977 w 3480"/>
                <a:gd name="T69" fmla="*/ 1018 h 3480"/>
                <a:gd name="T70" fmla="*/ 3110 w 3480"/>
                <a:gd name="T71" fmla="*/ 1367 h 3480"/>
                <a:gd name="T72" fmla="*/ 3386 w 3480"/>
                <a:gd name="T73" fmla="*/ 1425 h 3480"/>
                <a:gd name="T74" fmla="*/ 3477 w 3480"/>
                <a:gd name="T75" fmla="*/ 1929 h 3480"/>
                <a:gd name="T76" fmla="*/ 3226 w 3480"/>
                <a:gd name="T77" fmla="*/ 2090 h 3480"/>
                <a:gd name="T78" fmla="*/ 3052 w 3480"/>
                <a:gd name="T79" fmla="*/ 2283 h 3480"/>
                <a:gd name="T80" fmla="*/ 3114 w 3480"/>
                <a:gd name="T81" fmla="*/ 2648 h 3480"/>
                <a:gd name="T82" fmla="*/ 3080 w 3480"/>
                <a:gd name="T83" fmla="*/ 2860 h 3480"/>
                <a:gd name="T84" fmla="*/ 2674 w 3480"/>
                <a:gd name="T85" fmla="*/ 3125 h 3480"/>
                <a:gd name="T86" fmla="*/ 2363 w 3480"/>
                <a:gd name="T87" fmla="*/ 3016 h 3480"/>
                <a:gd name="T88" fmla="*/ 2104 w 3480"/>
                <a:gd name="T89" fmla="*/ 3126 h 3480"/>
                <a:gd name="T90" fmla="*/ 1959 w 3480"/>
                <a:gd name="T91" fmla="*/ 3468 h 3480"/>
                <a:gd name="T92" fmla="*/ 1444 w 3480"/>
                <a:gd name="T93" fmla="*/ 3413 h 3480"/>
                <a:gd name="T94" fmla="*/ 1370 w 3480"/>
                <a:gd name="T95" fmla="*/ 3113 h 3480"/>
                <a:gd name="T96" fmla="*/ 1025 w 3480"/>
                <a:gd name="T97" fmla="*/ 2973 h 3480"/>
                <a:gd name="T98" fmla="*/ 721 w 3480"/>
                <a:gd name="T99" fmla="*/ 3131 h 3480"/>
                <a:gd name="T100" fmla="*/ 355 w 3480"/>
                <a:gd name="T101" fmla="*/ 2787 h 3480"/>
                <a:gd name="T102" fmla="*/ 503 w 3480"/>
                <a:gd name="T103" fmla="*/ 2462 h 3480"/>
                <a:gd name="T104" fmla="*/ 370 w 3480"/>
                <a:gd name="T105" fmla="*/ 2113 h 3480"/>
                <a:gd name="T106" fmla="*/ 94 w 3480"/>
                <a:gd name="T107" fmla="*/ 2055 h 3480"/>
                <a:gd name="T108" fmla="*/ 3 w 3480"/>
                <a:gd name="T109" fmla="*/ 1551 h 3480"/>
                <a:gd name="T110" fmla="*/ 254 w 3480"/>
                <a:gd name="T111" fmla="*/ 1390 h 3480"/>
                <a:gd name="T112" fmla="*/ 428 w 3480"/>
                <a:gd name="T113" fmla="*/ 1197 h 3480"/>
                <a:gd name="T114" fmla="*/ 366 w 3480"/>
                <a:gd name="T115" fmla="*/ 832 h 3480"/>
                <a:gd name="T116" fmla="*/ 400 w 3480"/>
                <a:gd name="T117" fmla="*/ 620 h 3480"/>
                <a:gd name="T118" fmla="*/ 806 w 3480"/>
                <a:gd name="T119" fmla="*/ 355 h 3480"/>
                <a:gd name="T120" fmla="*/ 1117 w 3480"/>
                <a:gd name="T121" fmla="*/ 464 h 3480"/>
                <a:gd name="T122" fmla="*/ 1376 w 3480"/>
                <a:gd name="T123" fmla="*/ 354 h 3480"/>
                <a:gd name="T124" fmla="*/ 1521 w 3480"/>
                <a:gd name="T125" fmla="*/ 12 h 3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80" h="3480">
                  <a:moveTo>
                    <a:pt x="1584" y="162"/>
                  </a:moveTo>
                  <a:lnTo>
                    <a:pt x="1575" y="165"/>
                  </a:lnTo>
                  <a:lnTo>
                    <a:pt x="1568" y="171"/>
                  </a:lnTo>
                  <a:lnTo>
                    <a:pt x="1565" y="179"/>
                  </a:lnTo>
                  <a:lnTo>
                    <a:pt x="1550" y="277"/>
                  </a:lnTo>
                  <a:lnTo>
                    <a:pt x="1538" y="375"/>
                  </a:lnTo>
                  <a:lnTo>
                    <a:pt x="1530" y="406"/>
                  </a:lnTo>
                  <a:lnTo>
                    <a:pt x="1520" y="434"/>
                  </a:lnTo>
                  <a:lnTo>
                    <a:pt x="1504" y="461"/>
                  </a:lnTo>
                  <a:lnTo>
                    <a:pt x="1484" y="483"/>
                  </a:lnTo>
                  <a:lnTo>
                    <a:pt x="1461" y="502"/>
                  </a:lnTo>
                  <a:lnTo>
                    <a:pt x="1434" y="518"/>
                  </a:lnTo>
                  <a:lnTo>
                    <a:pt x="1405" y="528"/>
                  </a:lnTo>
                  <a:lnTo>
                    <a:pt x="1331" y="552"/>
                  </a:lnTo>
                  <a:lnTo>
                    <a:pt x="1259" y="579"/>
                  </a:lnTo>
                  <a:lnTo>
                    <a:pt x="1188" y="611"/>
                  </a:lnTo>
                  <a:lnTo>
                    <a:pt x="1120" y="646"/>
                  </a:lnTo>
                  <a:lnTo>
                    <a:pt x="1091" y="659"/>
                  </a:lnTo>
                  <a:lnTo>
                    <a:pt x="1063" y="668"/>
                  </a:lnTo>
                  <a:lnTo>
                    <a:pt x="1032" y="670"/>
                  </a:lnTo>
                  <a:lnTo>
                    <a:pt x="1003" y="668"/>
                  </a:lnTo>
                  <a:lnTo>
                    <a:pt x="973" y="661"/>
                  </a:lnTo>
                  <a:lnTo>
                    <a:pt x="945" y="649"/>
                  </a:lnTo>
                  <a:lnTo>
                    <a:pt x="919" y="632"/>
                  </a:lnTo>
                  <a:lnTo>
                    <a:pt x="839" y="572"/>
                  </a:lnTo>
                  <a:lnTo>
                    <a:pt x="760" y="513"/>
                  </a:lnTo>
                  <a:lnTo>
                    <a:pt x="752" y="509"/>
                  </a:lnTo>
                  <a:lnTo>
                    <a:pt x="742" y="509"/>
                  </a:lnTo>
                  <a:lnTo>
                    <a:pt x="735" y="515"/>
                  </a:lnTo>
                  <a:lnTo>
                    <a:pt x="515" y="735"/>
                  </a:lnTo>
                  <a:lnTo>
                    <a:pt x="509" y="742"/>
                  </a:lnTo>
                  <a:lnTo>
                    <a:pt x="509" y="752"/>
                  </a:lnTo>
                  <a:lnTo>
                    <a:pt x="513" y="760"/>
                  </a:lnTo>
                  <a:lnTo>
                    <a:pt x="572" y="839"/>
                  </a:lnTo>
                  <a:lnTo>
                    <a:pt x="632" y="919"/>
                  </a:lnTo>
                  <a:lnTo>
                    <a:pt x="649" y="945"/>
                  </a:lnTo>
                  <a:lnTo>
                    <a:pt x="661" y="973"/>
                  </a:lnTo>
                  <a:lnTo>
                    <a:pt x="668" y="1003"/>
                  </a:lnTo>
                  <a:lnTo>
                    <a:pt x="670" y="1032"/>
                  </a:lnTo>
                  <a:lnTo>
                    <a:pt x="668" y="1063"/>
                  </a:lnTo>
                  <a:lnTo>
                    <a:pt x="659" y="1091"/>
                  </a:lnTo>
                  <a:lnTo>
                    <a:pt x="646" y="1120"/>
                  </a:lnTo>
                  <a:lnTo>
                    <a:pt x="611" y="1188"/>
                  </a:lnTo>
                  <a:lnTo>
                    <a:pt x="579" y="1259"/>
                  </a:lnTo>
                  <a:lnTo>
                    <a:pt x="552" y="1331"/>
                  </a:lnTo>
                  <a:lnTo>
                    <a:pt x="528" y="1405"/>
                  </a:lnTo>
                  <a:lnTo>
                    <a:pt x="518" y="1434"/>
                  </a:lnTo>
                  <a:lnTo>
                    <a:pt x="502" y="1461"/>
                  </a:lnTo>
                  <a:lnTo>
                    <a:pt x="483" y="1484"/>
                  </a:lnTo>
                  <a:lnTo>
                    <a:pt x="461" y="1504"/>
                  </a:lnTo>
                  <a:lnTo>
                    <a:pt x="434" y="1520"/>
                  </a:lnTo>
                  <a:lnTo>
                    <a:pt x="406" y="1530"/>
                  </a:lnTo>
                  <a:lnTo>
                    <a:pt x="375" y="1538"/>
                  </a:lnTo>
                  <a:lnTo>
                    <a:pt x="277" y="1550"/>
                  </a:lnTo>
                  <a:lnTo>
                    <a:pt x="179" y="1565"/>
                  </a:lnTo>
                  <a:lnTo>
                    <a:pt x="171" y="1568"/>
                  </a:lnTo>
                  <a:lnTo>
                    <a:pt x="165" y="1575"/>
                  </a:lnTo>
                  <a:lnTo>
                    <a:pt x="162" y="1585"/>
                  </a:lnTo>
                  <a:lnTo>
                    <a:pt x="162" y="1896"/>
                  </a:lnTo>
                  <a:lnTo>
                    <a:pt x="165" y="1905"/>
                  </a:lnTo>
                  <a:lnTo>
                    <a:pt x="171" y="1912"/>
                  </a:lnTo>
                  <a:lnTo>
                    <a:pt x="179" y="1915"/>
                  </a:lnTo>
                  <a:lnTo>
                    <a:pt x="277" y="1930"/>
                  </a:lnTo>
                  <a:lnTo>
                    <a:pt x="375" y="1942"/>
                  </a:lnTo>
                  <a:lnTo>
                    <a:pt x="406" y="1950"/>
                  </a:lnTo>
                  <a:lnTo>
                    <a:pt x="434" y="1960"/>
                  </a:lnTo>
                  <a:lnTo>
                    <a:pt x="461" y="1976"/>
                  </a:lnTo>
                  <a:lnTo>
                    <a:pt x="483" y="1996"/>
                  </a:lnTo>
                  <a:lnTo>
                    <a:pt x="502" y="2019"/>
                  </a:lnTo>
                  <a:lnTo>
                    <a:pt x="518" y="2046"/>
                  </a:lnTo>
                  <a:lnTo>
                    <a:pt x="528" y="2075"/>
                  </a:lnTo>
                  <a:lnTo>
                    <a:pt x="552" y="2149"/>
                  </a:lnTo>
                  <a:lnTo>
                    <a:pt x="579" y="2221"/>
                  </a:lnTo>
                  <a:lnTo>
                    <a:pt x="611" y="2292"/>
                  </a:lnTo>
                  <a:lnTo>
                    <a:pt x="646" y="2360"/>
                  </a:lnTo>
                  <a:lnTo>
                    <a:pt x="659" y="2389"/>
                  </a:lnTo>
                  <a:lnTo>
                    <a:pt x="668" y="2417"/>
                  </a:lnTo>
                  <a:lnTo>
                    <a:pt x="670" y="2448"/>
                  </a:lnTo>
                  <a:lnTo>
                    <a:pt x="668" y="2477"/>
                  </a:lnTo>
                  <a:lnTo>
                    <a:pt x="661" y="2507"/>
                  </a:lnTo>
                  <a:lnTo>
                    <a:pt x="649" y="2535"/>
                  </a:lnTo>
                  <a:lnTo>
                    <a:pt x="632" y="2561"/>
                  </a:lnTo>
                  <a:lnTo>
                    <a:pt x="572" y="2641"/>
                  </a:lnTo>
                  <a:lnTo>
                    <a:pt x="513" y="2720"/>
                  </a:lnTo>
                  <a:lnTo>
                    <a:pt x="509" y="2728"/>
                  </a:lnTo>
                  <a:lnTo>
                    <a:pt x="509" y="2738"/>
                  </a:lnTo>
                  <a:lnTo>
                    <a:pt x="515" y="2745"/>
                  </a:lnTo>
                  <a:lnTo>
                    <a:pt x="735" y="2965"/>
                  </a:lnTo>
                  <a:lnTo>
                    <a:pt x="742" y="2971"/>
                  </a:lnTo>
                  <a:lnTo>
                    <a:pt x="752" y="2972"/>
                  </a:lnTo>
                  <a:lnTo>
                    <a:pt x="760" y="2967"/>
                  </a:lnTo>
                  <a:lnTo>
                    <a:pt x="839" y="2908"/>
                  </a:lnTo>
                  <a:lnTo>
                    <a:pt x="919" y="2848"/>
                  </a:lnTo>
                  <a:lnTo>
                    <a:pt x="945" y="2831"/>
                  </a:lnTo>
                  <a:lnTo>
                    <a:pt x="972" y="2820"/>
                  </a:lnTo>
                  <a:lnTo>
                    <a:pt x="1001" y="2812"/>
                  </a:lnTo>
                  <a:lnTo>
                    <a:pt x="1030" y="2810"/>
                  </a:lnTo>
                  <a:lnTo>
                    <a:pt x="1061" y="2812"/>
                  </a:lnTo>
                  <a:lnTo>
                    <a:pt x="1091" y="2821"/>
                  </a:lnTo>
                  <a:lnTo>
                    <a:pt x="1120" y="2834"/>
                  </a:lnTo>
                  <a:lnTo>
                    <a:pt x="1188" y="2869"/>
                  </a:lnTo>
                  <a:lnTo>
                    <a:pt x="1259" y="2901"/>
                  </a:lnTo>
                  <a:lnTo>
                    <a:pt x="1331" y="2928"/>
                  </a:lnTo>
                  <a:lnTo>
                    <a:pt x="1405" y="2952"/>
                  </a:lnTo>
                  <a:lnTo>
                    <a:pt x="1434" y="2962"/>
                  </a:lnTo>
                  <a:lnTo>
                    <a:pt x="1461" y="2978"/>
                  </a:lnTo>
                  <a:lnTo>
                    <a:pt x="1484" y="2997"/>
                  </a:lnTo>
                  <a:lnTo>
                    <a:pt x="1504" y="3019"/>
                  </a:lnTo>
                  <a:lnTo>
                    <a:pt x="1520" y="3046"/>
                  </a:lnTo>
                  <a:lnTo>
                    <a:pt x="1530" y="3074"/>
                  </a:lnTo>
                  <a:lnTo>
                    <a:pt x="1538" y="3105"/>
                  </a:lnTo>
                  <a:lnTo>
                    <a:pt x="1550" y="3204"/>
                  </a:lnTo>
                  <a:lnTo>
                    <a:pt x="1565" y="3301"/>
                  </a:lnTo>
                  <a:lnTo>
                    <a:pt x="1568" y="3309"/>
                  </a:lnTo>
                  <a:lnTo>
                    <a:pt x="1575" y="3315"/>
                  </a:lnTo>
                  <a:lnTo>
                    <a:pt x="1584" y="3318"/>
                  </a:lnTo>
                  <a:lnTo>
                    <a:pt x="1896" y="3318"/>
                  </a:lnTo>
                  <a:lnTo>
                    <a:pt x="1905" y="3315"/>
                  </a:lnTo>
                  <a:lnTo>
                    <a:pt x="1912" y="3309"/>
                  </a:lnTo>
                  <a:lnTo>
                    <a:pt x="1915" y="3301"/>
                  </a:lnTo>
                  <a:lnTo>
                    <a:pt x="1930" y="3203"/>
                  </a:lnTo>
                  <a:lnTo>
                    <a:pt x="1942" y="3105"/>
                  </a:lnTo>
                  <a:lnTo>
                    <a:pt x="1950" y="3074"/>
                  </a:lnTo>
                  <a:lnTo>
                    <a:pt x="1960" y="3046"/>
                  </a:lnTo>
                  <a:lnTo>
                    <a:pt x="1976" y="3019"/>
                  </a:lnTo>
                  <a:lnTo>
                    <a:pt x="1996" y="2997"/>
                  </a:lnTo>
                  <a:lnTo>
                    <a:pt x="2019" y="2978"/>
                  </a:lnTo>
                  <a:lnTo>
                    <a:pt x="2046" y="2962"/>
                  </a:lnTo>
                  <a:lnTo>
                    <a:pt x="2075" y="2952"/>
                  </a:lnTo>
                  <a:lnTo>
                    <a:pt x="2149" y="2928"/>
                  </a:lnTo>
                  <a:lnTo>
                    <a:pt x="2221" y="2901"/>
                  </a:lnTo>
                  <a:lnTo>
                    <a:pt x="2292" y="2869"/>
                  </a:lnTo>
                  <a:lnTo>
                    <a:pt x="2360" y="2834"/>
                  </a:lnTo>
                  <a:lnTo>
                    <a:pt x="2389" y="2821"/>
                  </a:lnTo>
                  <a:lnTo>
                    <a:pt x="2417" y="2812"/>
                  </a:lnTo>
                  <a:lnTo>
                    <a:pt x="2448" y="2810"/>
                  </a:lnTo>
                  <a:lnTo>
                    <a:pt x="2477" y="2812"/>
                  </a:lnTo>
                  <a:lnTo>
                    <a:pt x="2507" y="2819"/>
                  </a:lnTo>
                  <a:lnTo>
                    <a:pt x="2535" y="2831"/>
                  </a:lnTo>
                  <a:lnTo>
                    <a:pt x="2561" y="2848"/>
                  </a:lnTo>
                  <a:lnTo>
                    <a:pt x="2641" y="2908"/>
                  </a:lnTo>
                  <a:lnTo>
                    <a:pt x="2720" y="2967"/>
                  </a:lnTo>
                  <a:lnTo>
                    <a:pt x="2728" y="2972"/>
                  </a:lnTo>
                  <a:lnTo>
                    <a:pt x="2738" y="2971"/>
                  </a:lnTo>
                  <a:lnTo>
                    <a:pt x="2745" y="2965"/>
                  </a:lnTo>
                  <a:lnTo>
                    <a:pt x="2965" y="2745"/>
                  </a:lnTo>
                  <a:lnTo>
                    <a:pt x="2971" y="2738"/>
                  </a:lnTo>
                  <a:lnTo>
                    <a:pt x="2971" y="2728"/>
                  </a:lnTo>
                  <a:lnTo>
                    <a:pt x="2967" y="2720"/>
                  </a:lnTo>
                  <a:lnTo>
                    <a:pt x="2908" y="2641"/>
                  </a:lnTo>
                  <a:lnTo>
                    <a:pt x="2848" y="2561"/>
                  </a:lnTo>
                  <a:lnTo>
                    <a:pt x="2831" y="2535"/>
                  </a:lnTo>
                  <a:lnTo>
                    <a:pt x="2819" y="2507"/>
                  </a:lnTo>
                  <a:lnTo>
                    <a:pt x="2812" y="2477"/>
                  </a:lnTo>
                  <a:lnTo>
                    <a:pt x="2810" y="2448"/>
                  </a:lnTo>
                  <a:lnTo>
                    <a:pt x="2812" y="2417"/>
                  </a:lnTo>
                  <a:lnTo>
                    <a:pt x="2821" y="2389"/>
                  </a:lnTo>
                  <a:lnTo>
                    <a:pt x="2834" y="2360"/>
                  </a:lnTo>
                  <a:lnTo>
                    <a:pt x="2869" y="2292"/>
                  </a:lnTo>
                  <a:lnTo>
                    <a:pt x="2901" y="2221"/>
                  </a:lnTo>
                  <a:lnTo>
                    <a:pt x="2928" y="2149"/>
                  </a:lnTo>
                  <a:lnTo>
                    <a:pt x="2952" y="2075"/>
                  </a:lnTo>
                  <a:lnTo>
                    <a:pt x="2962" y="2046"/>
                  </a:lnTo>
                  <a:lnTo>
                    <a:pt x="2978" y="2019"/>
                  </a:lnTo>
                  <a:lnTo>
                    <a:pt x="2997" y="1996"/>
                  </a:lnTo>
                  <a:lnTo>
                    <a:pt x="3019" y="1976"/>
                  </a:lnTo>
                  <a:lnTo>
                    <a:pt x="3046" y="1960"/>
                  </a:lnTo>
                  <a:lnTo>
                    <a:pt x="3074" y="1950"/>
                  </a:lnTo>
                  <a:lnTo>
                    <a:pt x="3105" y="1942"/>
                  </a:lnTo>
                  <a:lnTo>
                    <a:pt x="3203" y="1930"/>
                  </a:lnTo>
                  <a:lnTo>
                    <a:pt x="3301" y="1915"/>
                  </a:lnTo>
                  <a:lnTo>
                    <a:pt x="3309" y="1912"/>
                  </a:lnTo>
                  <a:lnTo>
                    <a:pt x="3315" y="1905"/>
                  </a:lnTo>
                  <a:lnTo>
                    <a:pt x="3318" y="1896"/>
                  </a:lnTo>
                  <a:lnTo>
                    <a:pt x="3318" y="1584"/>
                  </a:lnTo>
                  <a:lnTo>
                    <a:pt x="3315" y="1575"/>
                  </a:lnTo>
                  <a:lnTo>
                    <a:pt x="3309" y="1568"/>
                  </a:lnTo>
                  <a:lnTo>
                    <a:pt x="3301" y="1565"/>
                  </a:lnTo>
                  <a:lnTo>
                    <a:pt x="3203" y="1550"/>
                  </a:lnTo>
                  <a:lnTo>
                    <a:pt x="3105" y="1538"/>
                  </a:lnTo>
                  <a:lnTo>
                    <a:pt x="3074" y="1530"/>
                  </a:lnTo>
                  <a:lnTo>
                    <a:pt x="3046" y="1520"/>
                  </a:lnTo>
                  <a:lnTo>
                    <a:pt x="3019" y="1504"/>
                  </a:lnTo>
                  <a:lnTo>
                    <a:pt x="2997" y="1484"/>
                  </a:lnTo>
                  <a:lnTo>
                    <a:pt x="2978" y="1461"/>
                  </a:lnTo>
                  <a:lnTo>
                    <a:pt x="2962" y="1434"/>
                  </a:lnTo>
                  <a:lnTo>
                    <a:pt x="2952" y="1405"/>
                  </a:lnTo>
                  <a:lnTo>
                    <a:pt x="2928" y="1331"/>
                  </a:lnTo>
                  <a:lnTo>
                    <a:pt x="2901" y="1259"/>
                  </a:lnTo>
                  <a:lnTo>
                    <a:pt x="2869" y="1188"/>
                  </a:lnTo>
                  <a:lnTo>
                    <a:pt x="2834" y="1120"/>
                  </a:lnTo>
                  <a:lnTo>
                    <a:pt x="2821" y="1091"/>
                  </a:lnTo>
                  <a:lnTo>
                    <a:pt x="2812" y="1063"/>
                  </a:lnTo>
                  <a:lnTo>
                    <a:pt x="2810" y="1032"/>
                  </a:lnTo>
                  <a:lnTo>
                    <a:pt x="2812" y="1003"/>
                  </a:lnTo>
                  <a:lnTo>
                    <a:pt x="2819" y="973"/>
                  </a:lnTo>
                  <a:lnTo>
                    <a:pt x="2831" y="945"/>
                  </a:lnTo>
                  <a:lnTo>
                    <a:pt x="2848" y="919"/>
                  </a:lnTo>
                  <a:lnTo>
                    <a:pt x="2908" y="839"/>
                  </a:lnTo>
                  <a:lnTo>
                    <a:pt x="2967" y="760"/>
                  </a:lnTo>
                  <a:lnTo>
                    <a:pt x="2971" y="752"/>
                  </a:lnTo>
                  <a:lnTo>
                    <a:pt x="2971" y="742"/>
                  </a:lnTo>
                  <a:lnTo>
                    <a:pt x="2965" y="735"/>
                  </a:lnTo>
                  <a:lnTo>
                    <a:pt x="2745" y="515"/>
                  </a:lnTo>
                  <a:lnTo>
                    <a:pt x="2738" y="509"/>
                  </a:lnTo>
                  <a:lnTo>
                    <a:pt x="2728" y="509"/>
                  </a:lnTo>
                  <a:lnTo>
                    <a:pt x="2720" y="513"/>
                  </a:lnTo>
                  <a:lnTo>
                    <a:pt x="2641" y="572"/>
                  </a:lnTo>
                  <a:lnTo>
                    <a:pt x="2561" y="632"/>
                  </a:lnTo>
                  <a:lnTo>
                    <a:pt x="2535" y="649"/>
                  </a:lnTo>
                  <a:lnTo>
                    <a:pt x="2507" y="661"/>
                  </a:lnTo>
                  <a:lnTo>
                    <a:pt x="2477" y="668"/>
                  </a:lnTo>
                  <a:lnTo>
                    <a:pt x="2448" y="670"/>
                  </a:lnTo>
                  <a:lnTo>
                    <a:pt x="2417" y="668"/>
                  </a:lnTo>
                  <a:lnTo>
                    <a:pt x="2389" y="659"/>
                  </a:lnTo>
                  <a:lnTo>
                    <a:pt x="2360" y="646"/>
                  </a:lnTo>
                  <a:lnTo>
                    <a:pt x="2292" y="611"/>
                  </a:lnTo>
                  <a:lnTo>
                    <a:pt x="2221" y="579"/>
                  </a:lnTo>
                  <a:lnTo>
                    <a:pt x="2149" y="552"/>
                  </a:lnTo>
                  <a:lnTo>
                    <a:pt x="2075" y="528"/>
                  </a:lnTo>
                  <a:lnTo>
                    <a:pt x="2046" y="518"/>
                  </a:lnTo>
                  <a:lnTo>
                    <a:pt x="2019" y="502"/>
                  </a:lnTo>
                  <a:lnTo>
                    <a:pt x="1996" y="483"/>
                  </a:lnTo>
                  <a:lnTo>
                    <a:pt x="1976" y="461"/>
                  </a:lnTo>
                  <a:lnTo>
                    <a:pt x="1960" y="434"/>
                  </a:lnTo>
                  <a:lnTo>
                    <a:pt x="1950" y="406"/>
                  </a:lnTo>
                  <a:lnTo>
                    <a:pt x="1942" y="375"/>
                  </a:lnTo>
                  <a:lnTo>
                    <a:pt x="1930" y="277"/>
                  </a:lnTo>
                  <a:lnTo>
                    <a:pt x="1915" y="179"/>
                  </a:lnTo>
                  <a:lnTo>
                    <a:pt x="1912" y="171"/>
                  </a:lnTo>
                  <a:lnTo>
                    <a:pt x="1905" y="165"/>
                  </a:lnTo>
                  <a:lnTo>
                    <a:pt x="1896" y="162"/>
                  </a:lnTo>
                  <a:lnTo>
                    <a:pt x="1584" y="162"/>
                  </a:lnTo>
                  <a:close/>
                  <a:moveTo>
                    <a:pt x="1584" y="0"/>
                  </a:moveTo>
                  <a:lnTo>
                    <a:pt x="1896" y="0"/>
                  </a:lnTo>
                  <a:lnTo>
                    <a:pt x="1929" y="3"/>
                  </a:lnTo>
                  <a:lnTo>
                    <a:pt x="1959" y="12"/>
                  </a:lnTo>
                  <a:lnTo>
                    <a:pt x="1989" y="25"/>
                  </a:lnTo>
                  <a:lnTo>
                    <a:pt x="2014" y="44"/>
                  </a:lnTo>
                  <a:lnTo>
                    <a:pt x="2036" y="67"/>
                  </a:lnTo>
                  <a:lnTo>
                    <a:pt x="2055" y="94"/>
                  </a:lnTo>
                  <a:lnTo>
                    <a:pt x="2068" y="123"/>
                  </a:lnTo>
                  <a:lnTo>
                    <a:pt x="2076" y="155"/>
                  </a:lnTo>
                  <a:lnTo>
                    <a:pt x="2090" y="254"/>
                  </a:lnTo>
                  <a:lnTo>
                    <a:pt x="2104" y="354"/>
                  </a:lnTo>
                  <a:lnTo>
                    <a:pt x="2105" y="360"/>
                  </a:lnTo>
                  <a:lnTo>
                    <a:pt x="2107" y="364"/>
                  </a:lnTo>
                  <a:lnTo>
                    <a:pt x="2110" y="367"/>
                  </a:lnTo>
                  <a:lnTo>
                    <a:pt x="2113" y="370"/>
                  </a:lnTo>
                  <a:lnTo>
                    <a:pt x="2118" y="371"/>
                  </a:lnTo>
                  <a:lnTo>
                    <a:pt x="2202" y="398"/>
                  </a:lnTo>
                  <a:lnTo>
                    <a:pt x="2283" y="428"/>
                  </a:lnTo>
                  <a:lnTo>
                    <a:pt x="2363" y="464"/>
                  </a:lnTo>
                  <a:lnTo>
                    <a:pt x="2440" y="505"/>
                  </a:lnTo>
                  <a:lnTo>
                    <a:pt x="2448" y="507"/>
                  </a:lnTo>
                  <a:lnTo>
                    <a:pt x="2455" y="507"/>
                  </a:lnTo>
                  <a:lnTo>
                    <a:pt x="2462" y="503"/>
                  </a:lnTo>
                  <a:lnTo>
                    <a:pt x="2543" y="442"/>
                  </a:lnTo>
                  <a:lnTo>
                    <a:pt x="2623" y="382"/>
                  </a:lnTo>
                  <a:lnTo>
                    <a:pt x="2648" y="366"/>
                  </a:lnTo>
                  <a:lnTo>
                    <a:pt x="2674" y="355"/>
                  </a:lnTo>
                  <a:lnTo>
                    <a:pt x="2703" y="349"/>
                  </a:lnTo>
                  <a:lnTo>
                    <a:pt x="2730" y="347"/>
                  </a:lnTo>
                  <a:lnTo>
                    <a:pt x="2759" y="349"/>
                  </a:lnTo>
                  <a:lnTo>
                    <a:pt x="2787" y="355"/>
                  </a:lnTo>
                  <a:lnTo>
                    <a:pt x="2814" y="366"/>
                  </a:lnTo>
                  <a:lnTo>
                    <a:pt x="2838" y="381"/>
                  </a:lnTo>
                  <a:lnTo>
                    <a:pt x="2860" y="400"/>
                  </a:lnTo>
                  <a:lnTo>
                    <a:pt x="3080" y="620"/>
                  </a:lnTo>
                  <a:lnTo>
                    <a:pt x="3099" y="642"/>
                  </a:lnTo>
                  <a:lnTo>
                    <a:pt x="3114" y="666"/>
                  </a:lnTo>
                  <a:lnTo>
                    <a:pt x="3125" y="693"/>
                  </a:lnTo>
                  <a:lnTo>
                    <a:pt x="3131" y="721"/>
                  </a:lnTo>
                  <a:lnTo>
                    <a:pt x="3133" y="750"/>
                  </a:lnTo>
                  <a:lnTo>
                    <a:pt x="3131" y="777"/>
                  </a:lnTo>
                  <a:lnTo>
                    <a:pt x="3125" y="806"/>
                  </a:lnTo>
                  <a:lnTo>
                    <a:pt x="3114" y="832"/>
                  </a:lnTo>
                  <a:lnTo>
                    <a:pt x="3098" y="857"/>
                  </a:lnTo>
                  <a:lnTo>
                    <a:pt x="3038" y="937"/>
                  </a:lnTo>
                  <a:lnTo>
                    <a:pt x="2977" y="1018"/>
                  </a:lnTo>
                  <a:lnTo>
                    <a:pt x="2973" y="1025"/>
                  </a:lnTo>
                  <a:lnTo>
                    <a:pt x="2973" y="1032"/>
                  </a:lnTo>
                  <a:lnTo>
                    <a:pt x="2975" y="1040"/>
                  </a:lnTo>
                  <a:lnTo>
                    <a:pt x="3016" y="1117"/>
                  </a:lnTo>
                  <a:lnTo>
                    <a:pt x="3052" y="1197"/>
                  </a:lnTo>
                  <a:lnTo>
                    <a:pt x="3082" y="1278"/>
                  </a:lnTo>
                  <a:lnTo>
                    <a:pt x="3109" y="1362"/>
                  </a:lnTo>
                  <a:lnTo>
                    <a:pt x="3110" y="1367"/>
                  </a:lnTo>
                  <a:lnTo>
                    <a:pt x="3113" y="1370"/>
                  </a:lnTo>
                  <a:lnTo>
                    <a:pt x="3116" y="1373"/>
                  </a:lnTo>
                  <a:lnTo>
                    <a:pt x="3120" y="1375"/>
                  </a:lnTo>
                  <a:lnTo>
                    <a:pt x="3126" y="1376"/>
                  </a:lnTo>
                  <a:lnTo>
                    <a:pt x="3226" y="1390"/>
                  </a:lnTo>
                  <a:lnTo>
                    <a:pt x="3325" y="1404"/>
                  </a:lnTo>
                  <a:lnTo>
                    <a:pt x="3357" y="1412"/>
                  </a:lnTo>
                  <a:lnTo>
                    <a:pt x="3386" y="1425"/>
                  </a:lnTo>
                  <a:lnTo>
                    <a:pt x="3413" y="1444"/>
                  </a:lnTo>
                  <a:lnTo>
                    <a:pt x="3436" y="1466"/>
                  </a:lnTo>
                  <a:lnTo>
                    <a:pt x="3455" y="1491"/>
                  </a:lnTo>
                  <a:lnTo>
                    <a:pt x="3468" y="1521"/>
                  </a:lnTo>
                  <a:lnTo>
                    <a:pt x="3477" y="1551"/>
                  </a:lnTo>
                  <a:lnTo>
                    <a:pt x="3480" y="1584"/>
                  </a:lnTo>
                  <a:lnTo>
                    <a:pt x="3480" y="1896"/>
                  </a:lnTo>
                  <a:lnTo>
                    <a:pt x="3477" y="1929"/>
                  </a:lnTo>
                  <a:lnTo>
                    <a:pt x="3468" y="1959"/>
                  </a:lnTo>
                  <a:lnTo>
                    <a:pt x="3455" y="1989"/>
                  </a:lnTo>
                  <a:lnTo>
                    <a:pt x="3436" y="2014"/>
                  </a:lnTo>
                  <a:lnTo>
                    <a:pt x="3413" y="2036"/>
                  </a:lnTo>
                  <a:lnTo>
                    <a:pt x="3386" y="2055"/>
                  </a:lnTo>
                  <a:lnTo>
                    <a:pt x="3357" y="2068"/>
                  </a:lnTo>
                  <a:lnTo>
                    <a:pt x="3325" y="2076"/>
                  </a:lnTo>
                  <a:lnTo>
                    <a:pt x="3226" y="2090"/>
                  </a:lnTo>
                  <a:lnTo>
                    <a:pt x="3126" y="2104"/>
                  </a:lnTo>
                  <a:lnTo>
                    <a:pt x="3120" y="2105"/>
                  </a:lnTo>
                  <a:lnTo>
                    <a:pt x="3116" y="2107"/>
                  </a:lnTo>
                  <a:lnTo>
                    <a:pt x="3113" y="2110"/>
                  </a:lnTo>
                  <a:lnTo>
                    <a:pt x="3110" y="2113"/>
                  </a:lnTo>
                  <a:lnTo>
                    <a:pt x="3109" y="2118"/>
                  </a:lnTo>
                  <a:lnTo>
                    <a:pt x="3082" y="2202"/>
                  </a:lnTo>
                  <a:lnTo>
                    <a:pt x="3052" y="2283"/>
                  </a:lnTo>
                  <a:lnTo>
                    <a:pt x="3016" y="2363"/>
                  </a:lnTo>
                  <a:lnTo>
                    <a:pt x="2975" y="2440"/>
                  </a:lnTo>
                  <a:lnTo>
                    <a:pt x="2973" y="2448"/>
                  </a:lnTo>
                  <a:lnTo>
                    <a:pt x="2973" y="2455"/>
                  </a:lnTo>
                  <a:lnTo>
                    <a:pt x="2977" y="2462"/>
                  </a:lnTo>
                  <a:lnTo>
                    <a:pt x="3038" y="2543"/>
                  </a:lnTo>
                  <a:lnTo>
                    <a:pt x="3098" y="2623"/>
                  </a:lnTo>
                  <a:lnTo>
                    <a:pt x="3114" y="2648"/>
                  </a:lnTo>
                  <a:lnTo>
                    <a:pt x="3125" y="2674"/>
                  </a:lnTo>
                  <a:lnTo>
                    <a:pt x="3131" y="2703"/>
                  </a:lnTo>
                  <a:lnTo>
                    <a:pt x="3133" y="2730"/>
                  </a:lnTo>
                  <a:lnTo>
                    <a:pt x="3131" y="2759"/>
                  </a:lnTo>
                  <a:lnTo>
                    <a:pt x="3125" y="2786"/>
                  </a:lnTo>
                  <a:lnTo>
                    <a:pt x="3114" y="2814"/>
                  </a:lnTo>
                  <a:lnTo>
                    <a:pt x="3099" y="2838"/>
                  </a:lnTo>
                  <a:lnTo>
                    <a:pt x="3080" y="2860"/>
                  </a:lnTo>
                  <a:lnTo>
                    <a:pt x="2860" y="3080"/>
                  </a:lnTo>
                  <a:lnTo>
                    <a:pt x="2838" y="3099"/>
                  </a:lnTo>
                  <a:lnTo>
                    <a:pt x="2814" y="3114"/>
                  </a:lnTo>
                  <a:lnTo>
                    <a:pt x="2786" y="3125"/>
                  </a:lnTo>
                  <a:lnTo>
                    <a:pt x="2759" y="3131"/>
                  </a:lnTo>
                  <a:lnTo>
                    <a:pt x="2730" y="3133"/>
                  </a:lnTo>
                  <a:lnTo>
                    <a:pt x="2703" y="3131"/>
                  </a:lnTo>
                  <a:lnTo>
                    <a:pt x="2674" y="3125"/>
                  </a:lnTo>
                  <a:lnTo>
                    <a:pt x="2648" y="3114"/>
                  </a:lnTo>
                  <a:lnTo>
                    <a:pt x="2623" y="3098"/>
                  </a:lnTo>
                  <a:lnTo>
                    <a:pt x="2543" y="3038"/>
                  </a:lnTo>
                  <a:lnTo>
                    <a:pt x="2462" y="2977"/>
                  </a:lnTo>
                  <a:lnTo>
                    <a:pt x="2455" y="2973"/>
                  </a:lnTo>
                  <a:lnTo>
                    <a:pt x="2448" y="2973"/>
                  </a:lnTo>
                  <a:lnTo>
                    <a:pt x="2440" y="2975"/>
                  </a:lnTo>
                  <a:lnTo>
                    <a:pt x="2363" y="3016"/>
                  </a:lnTo>
                  <a:lnTo>
                    <a:pt x="2283" y="3052"/>
                  </a:lnTo>
                  <a:lnTo>
                    <a:pt x="2202" y="3082"/>
                  </a:lnTo>
                  <a:lnTo>
                    <a:pt x="2118" y="3109"/>
                  </a:lnTo>
                  <a:lnTo>
                    <a:pt x="2113" y="3110"/>
                  </a:lnTo>
                  <a:lnTo>
                    <a:pt x="2110" y="3113"/>
                  </a:lnTo>
                  <a:lnTo>
                    <a:pt x="2107" y="3116"/>
                  </a:lnTo>
                  <a:lnTo>
                    <a:pt x="2105" y="3120"/>
                  </a:lnTo>
                  <a:lnTo>
                    <a:pt x="2104" y="3126"/>
                  </a:lnTo>
                  <a:lnTo>
                    <a:pt x="2090" y="3226"/>
                  </a:lnTo>
                  <a:lnTo>
                    <a:pt x="2076" y="3325"/>
                  </a:lnTo>
                  <a:lnTo>
                    <a:pt x="2068" y="3357"/>
                  </a:lnTo>
                  <a:lnTo>
                    <a:pt x="2055" y="3386"/>
                  </a:lnTo>
                  <a:lnTo>
                    <a:pt x="2036" y="3413"/>
                  </a:lnTo>
                  <a:lnTo>
                    <a:pt x="2014" y="3436"/>
                  </a:lnTo>
                  <a:lnTo>
                    <a:pt x="1989" y="3455"/>
                  </a:lnTo>
                  <a:lnTo>
                    <a:pt x="1959" y="3468"/>
                  </a:lnTo>
                  <a:lnTo>
                    <a:pt x="1929" y="3477"/>
                  </a:lnTo>
                  <a:lnTo>
                    <a:pt x="1896" y="3480"/>
                  </a:lnTo>
                  <a:lnTo>
                    <a:pt x="1584" y="3480"/>
                  </a:lnTo>
                  <a:lnTo>
                    <a:pt x="1551" y="3477"/>
                  </a:lnTo>
                  <a:lnTo>
                    <a:pt x="1521" y="3468"/>
                  </a:lnTo>
                  <a:lnTo>
                    <a:pt x="1491" y="3455"/>
                  </a:lnTo>
                  <a:lnTo>
                    <a:pt x="1466" y="3436"/>
                  </a:lnTo>
                  <a:lnTo>
                    <a:pt x="1444" y="3413"/>
                  </a:lnTo>
                  <a:lnTo>
                    <a:pt x="1425" y="3386"/>
                  </a:lnTo>
                  <a:lnTo>
                    <a:pt x="1412" y="3357"/>
                  </a:lnTo>
                  <a:lnTo>
                    <a:pt x="1404" y="3325"/>
                  </a:lnTo>
                  <a:lnTo>
                    <a:pt x="1390" y="3226"/>
                  </a:lnTo>
                  <a:lnTo>
                    <a:pt x="1376" y="3126"/>
                  </a:lnTo>
                  <a:lnTo>
                    <a:pt x="1375" y="3120"/>
                  </a:lnTo>
                  <a:lnTo>
                    <a:pt x="1373" y="3116"/>
                  </a:lnTo>
                  <a:lnTo>
                    <a:pt x="1370" y="3113"/>
                  </a:lnTo>
                  <a:lnTo>
                    <a:pt x="1367" y="3110"/>
                  </a:lnTo>
                  <a:lnTo>
                    <a:pt x="1362" y="3109"/>
                  </a:lnTo>
                  <a:lnTo>
                    <a:pt x="1278" y="3082"/>
                  </a:lnTo>
                  <a:lnTo>
                    <a:pt x="1197" y="3052"/>
                  </a:lnTo>
                  <a:lnTo>
                    <a:pt x="1117" y="3016"/>
                  </a:lnTo>
                  <a:lnTo>
                    <a:pt x="1040" y="2975"/>
                  </a:lnTo>
                  <a:lnTo>
                    <a:pt x="1032" y="2973"/>
                  </a:lnTo>
                  <a:lnTo>
                    <a:pt x="1025" y="2973"/>
                  </a:lnTo>
                  <a:lnTo>
                    <a:pt x="1018" y="2977"/>
                  </a:lnTo>
                  <a:lnTo>
                    <a:pt x="937" y="3038"/>
                  </a:lnTo>
                  <a:lnTo>
                    <a:pt x="857" y="3098"/>
                  </a:lnTo>
                  <a:lnTo>
                    <a:pt x="832" y="3114"/>
                  </a:lnTo>
                  <a:lnTo>
                    <a:pt x="806" y="3125"/>
                  </a:lnTo>
                  <a:lnTo>
                    <a:pt x="777" y="3131"/>
                  </a:lnTo>
                  <a:lnTo>
                    <a:pt x="750" y="3134"/>
                  </a:lnTo>
                  <a:lnTo>
                    <a:pt x="721" y="3131"/>
                  </a:lnTo>
                  <a:lnTo>
                    <a:pt x="693" y="3125"/>
                  </a:lnTo>
                  <a:lnTo>
                    <a:pt x="666" y="3114"/>
                  </a:lnTo>
                  <a:lnTo>
                    <a:pt x="642" y="3099"/>
                  </a:lnTo>
                  <a:lnTo>
                    <a:pt x="620" y="3080"/>
                  </a:lnTo>
                  <a:lnTo>
                    <a:pt x="400" y="2860"/>
                  </a:lnTo>
                  <a:lnTo>
                    <a:pt x="381" y="2838"/>
                  </a:lnTo>
                  <a:lnTo>
                    <a:pt x="366" y="2814"/>
                  </a:lnTo>
                  <a:lnTo>
                    <a:pt x="355" y="2787"/>
                  </a:lnTo>
                  <a:lnTo>
                    <a:pt x="349" y="2759"/>
                  </a:lnTo>
                  <a:lnTo>
                    <a:pt x="346" y="2730"/>
                  </a:lnTo>
                  <a:lnTo>
                    <a:pt x="349" y="2703"/>
                  </a:lnTo>
                  <a:lnTo>
                    <a:pt x="355" y="2674"/>
                  </a:lnTo>
                  <a:lnTo>
                    <a:pt x="366" y="2648"/>
                  </a:lnTo>
                  <a:lnTo>
                    <a:pt x="382" y="2623"/>
                  </a:lnTo>
                  <a:lnTo>
                    <a:pt x="442" y="2543"/>
                  </a:lnTo>
                  <a:lnTo>
                    <a:pt x="503" y="2462"/>
                  </a:lnTo>
                  <a:lnTo>
                    <a:pt x="507" y="2455"/>
                  </a:lnTo>
                  <a:lnTo>
                    <a:pt x="507" y="2448"/>
                  </a:lnTo>
                  <a:lnTo>
                    <a:pt x="505" y="2440"/>
                  </a:lnTo>
                  <a:lnTo>
                    <a:pt x="464" y="2363"/>
                  </a:lnTo>
                  <a:lnTo>
                    <a:pt x="428" y="2283"/>
                  </a:lnTo>
                  <a:lnTo>
                    <a:pt x="398" y="2202"/>
                  </a:lnTo>
                  <a:lnTo>
                    <a:pt x="371" y="2118"/>
                  </a:lnTo>
                  <a:lnTo>
                    <a:pt x="370" y="2113"/>
                  </a:lnTo>
                  <a:lnTo>
                    <a:pt x="367" y="2110"/>
                  </a:lnTo>
                  <a:lnTo>
                    <a:pt x="364" y="2107"/>
                  </a:lnTo>
                  <a:lnTo>
                    <a:pt x="360" y="2105"/>
                  </a:lnTo>
                  <a:lnTo>
                    <a:pt x="354" y="2104"/>
                  </a:lnTo>
                  <a:lnTo>
                    <a:pt x="254" y="2090"/>
                  </a:lnTo>
                  <a:lnTo>
                    <a:pt x="155" y="2076"/>
                  </a:lnTo>
                  <a:lnTo>
                    <a:pt x="123" y="2068"/>
                  </a:lnTo>
                  <a:lnTo>
                    <a:pt x="94" y="2055"/>
                  </a:lnTo>
                  <a:lnTo>
                    <a:pt x="67" y="2036"/>
                  </a:lnTo>
                  <a:lnTo>
                    <a:pt x="44" y="2014"/>
                  </a:lnTo>
                  <a:lnTo>
                    <a:pt x="25" y="1989"/>
                  </a:lnTo>
                  <a:lnTo>
                    <a:pt x="12" y="1959"/>
                  </a:lnTo>
                  <a:lnTo>
                    <a:pt x="3" y="1929"/>
                  </a:lnTo>
                  <a:lnTo>
                    <a:pt x="0" y="1896"/>
                  </a:lnTo>
                  <a:lnTo>
                    <a:pt x="0" y="1584"/>
                  </a:lnTo>
                  <a:lnTo>
                    <a:pt x="3" y="1551"/>
                  </a:lnTo>
                  <a:lnTo>
                    <a:pt x="12" y="1521"/>
                  </a:lnTo>
                  <a:lnTo>
                    <a:pt x="25" y="1491"/>
                  </a:lnTo>
                  <a:lnTo>
                    <a:pt x="44" y="1466"/>
                  </a:lnTo>
                  <a:lnTo>
                    <a:pt x="67" y="1444"/>
                  </a:lnTo>
                  <a:lnTo>
                    <a:pt x="94" y="1425"/>
                  </a:lnTo>
                  <a:lnTo>
                    <a:pt x="123" y="1412"/>
                  </a:lnTo>
                  <a:lnTo>
                    <a:pt x="155" y="1404"/>
                  </a:lnTo>
                  <a:lnTo>
                    <a:pt x="254" y="1390"/>
                  </a:lnTo>
                  <a:lnTo>
                    <a:pt x="354" y="1376"/>
                  </a:lnTo>
                  <a:lnTo>
                    <a:pt x="360" y="1375"/>
                  </a:lnTo>
                  <a:lnTo>
                    <a:pt x="364" y="1373"/>
                  </a:lnTo>
                  <a:lnTo>
                    <a:pt x="367" y="1370"/>
                  </a:lnTo>
                  <a:lnTo>
                    <a:pt x="370" y="1367"/>
                  </a:lnTo>
                  <a:lnTo>
                    <a:pt x="371" y="1362"/>
                  </a:lnTo>
                  <a:lnTo>
                    <a:pt x="398" y="1278"/>
                  </a:lnTo>
                  <a:lnTo>
                    <a:pt x="428" y="1197"/>
                  </a:lnTo>
                  <a:lnTo>
                    <a:pt x="464" y="1117"/>
                  </a:lnTo>
                  <a:lnTo>
                    <a:pt x="505" y="1040"/>
                  </a:lnTo>
                  <a:lnTo>
                    <a:pt x="507" y="1032"/>
                  </a:lnTo>
                  <a:lnTo>
                    <a:pt x="507" y="1025"/>
                  </a:lnTo>
                  <a:lnTo>
                    <a:pt x="503" y="1018"/>
                  </a:lnTo>
                  <a:lnTo>
                    <a:pt x="442" y="937"/>
                  </a:lnTo>
                  <a:lnTo>
                    <a:pt x="382" y="857"/>
                  </a:lnTo>
                  <a:lnTo>
                    <a:pt x="366" y="832"/>
                  </a:lnTo>
                  <a:lnTo>
                    <a:pt x="355" y="806"/>
                  </a:lnTo>
                  <a:lnTo>
                    <a:pt x="349" y="777"/>
                  </a:lnTo>
                  <a:lnTo>
                    <a:pt x="346" y="750"/>
                  </a:lnTo>
                  <a:lnTo>
                    <a:pt x="349" y="721"/>
                  </a:lnTo>
                  <a:lnTo>
                    <a:pt x="355" y="694"/>
                  </a:lnTo>
                  <a:lnTo>
                    <a:pt x="366" y="666"/>
                  </a:lnTo>
                  <a:lnTo>
                    <a:pt x="381" y="642"/>
                  </a:lnTo>
                  <a:lnTo>
                    <a:pt x="400" y="620"/>
                  </a:lnTo>
                  <a:lnTo>
                    <a:pt x="620" y="400"/>
                  </a:lnTo>
                  <a:lnTo>
                    <a:pt x="642" y="381"/>
                  </a:lnTo>
                  <a:lnTo>
                    <a:pt x="666" y="366"/>
                  </a:lnTo>
                  <a:lnTo>
                    <a:pt x="693" y="355"/>
                  </a:lnTo>
                  <a:lnTo>
                    <a:pt x="721" y="349"/>
                  </a:lnTo>
                  <a:lnTo>
                    <a:pt x="750" y="347"/>
                  </a:lnTo>
                  <a:lnTo>
                    <a:pt x="777" y="349"/>
                  </a:lnTo>
                  <a:lnTo>
                    <a:pt x="806" y="355"/>
                  </a:lnTo>
                  <a:lnTo>
                    <a:pt x="832" y="366"/>
                  </a:lnTo>
                  <a:lnTo>
                    <a:pt x="857" y="382"/>
                  </a:lnTo>
                  <a:lnTo>
                    <a:pt x="937" y="442"/>
                  </a:lnTo>
                  <a:lnTo>
                    <a:pt x="1018" y="503"/>
                  </a:lnTo>
                  <a:lnTo>
                    <a:pt x="1025" y="507"/>
                  </a:lnTo>
                  <a:lnTo>
                    <a:pt x="1032" y="507"/>
                  </a:lnTo>
                  <a:lnTo>
                    <a:pt x="1040" y="505"/>
                  </a:lnTo>
                  <a:lnTo>
                    <a:pt x="1117" y="464"/>
                  </a:lnTo>
                  <a:lnTo>
                    <a:pt x="1197" y="428"/>
                  </a:lnTo>
                  <a:lnTo>
                    <a:pt x="1278" y="398"/>
                  </a:lnTo>
                  <a:lnTo>
                    <a:pt x="1362" y="371"/>
                  </a:lnTo>
                  <a:lnTo>
                    <a:pt x="1367" y="370"/>
                  </a:lnTo>
                  <a:lnTo>
                    <a:pt x="1370" y="367"/>
                  </a:lnTo>
                  <a:lnTo>
                    <a:pt x="1373" y="364"/>
                  </a:lnTo>
                  <a:lnTo>
                    <a:pt x="1375" y="360"/>
                  </a:lnTo>
                  <a:lnTo>
                    <a:pt x="1376" y="354"/>
                  </a:lnTo>
                  <a:lnTo>
                    <a:pt x="1390" y="254"/>
                  </a:lnTo>
                  <a:lnTo>
                    <a:pt x="1404" y="155"/>
                  </a:lnTo>
                  <a:lnTo>
                    <a:pt x="1412" y="123"/>
                  </a:lnTo>
                  <a:lnTo>
                    <a:pt x="1425" y="94"/>
                  </a:lnTo>
                  <a:lnTo>
                    <a:pt x="1444" y="67"/>
                  </a:lnTo>
                  <a:lnTo>
                    <a:pt x="1466" y="44"/>
                  </a:lnTo>
                  <a:lnTo>
                    <a:pt x="1491" y="25"/>
                  </a:lnTo>
                  <a:lnTo>
                    <a:pt x="1521" y="12"/>
                  </a:lnTo>
                  <a:lnTo>
                    <a:pt x="1551" y="3"/>
                  </a:lnTo>
                  <a:lnTo>
                    <a:pt x="15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33"/>
            <p:cNvSpPr>
              <a:spLocks noEditPoints="1"/>
            </p:cNvSpPr>
            <p:nvPr/>
          </p:nvSpPr>
          <p:spPr bwMode="auto">
            <a:xfrm>
              <a:off x="-847725" y="2957513"/>
              <a:ext cx="600075" cy="600075"/>
            </a:xfrm>
            <a:custGeom>
              <a:avLst/>
              <a:gdLst>
                <a:gd name="T0" fmla="*/ 636 w 1510"/>
                <a:gd name="T1" fmla="*/ 174 h 1510"/>
                <a:gd name="T2" fmla="*/ 472 w 1510"/>
                <a:gd name="T3" fmla="*/ 234 h 1510"/>
                <a:gd name="T4" fmla="*/ 336 w 1510"/>
                <a:gd name="T5" fmla="*/ 336 h 1510"/>
                <a:gd name="T6" fmla="*/ 234 w 1510"/>
                <a:gd name="T7" fmla="*/ 472 h 1510"/>
                <a:gd name="T8" fmla="*/ 174 w 1510"/>
                <a:gd name="T9" fmla="*/ 636 h 1510"/>
                <a:gd name="T10" fmla="*/ 166 w 1510"/>
                <a:gd name="T11" fmla="*/ 815 h 1510"/>
                <a:gd name="T12" fmla="*/ 209 w 1510"/>
                <a:gd name="T13" fmla="*/ 986 h 1510"/>
                <a:gd name="T14" fmla="*/ 297 w 1510"/>
                <a:gd name="T15" fmla="*/ 1131 h 1510"/>
                <a:gd name="T16" fmla="*/ 424 w 1510"/>
                <a:gd name="T17" fmla="*/ 1246 h 1510"/>
                <a:gd name="T18" fmla="*/ 579 w 1510"/>
                <a:gd name="T19" fmla="*/ 1321 h 1510"/>
                <a:gd name="T20" fmla="*/ 755 w 1510"/>
                <a:gd name="T21" fmla="*/ 1348 h 1510"/>
                <a:gd name="T22" fmla="*/ 931 w 1510"/>
                <a:gd name="T23" fmla="*/ 1321 h 1510"/>
                <a:gd name="T24" fmla="*/ 1086 w 1510"/>
                <a:gd name="T25" fmla="*/ 1246 h 1510"/>
                <a:gd name="T26" fmla="*/ 1213 w 1510"/>
                <a:gd name="T27" fmla="*/ 1131 h 1510"/>
                <a:gd name="T28" fmla="*/ 1301 w 1510"/>
                <a:gd name="T29" fmla="*/ 986 h 1510"/>
                <a:gd name="T30" fmla="*/ 1344 w 1510"/>
                <a:gd name="T31" fmla="*/ 815 h 1510"/>
                <a:gd name="T32" fmla="*/ 1336 w 1510"/>
                <a:gd name="T33" fmla="*/ 636 h 1510"/>
                <a:gd name="T34" fmla="*/ 1276 w 1510"/>
                <a:gd name="T35" fmla="*/ 472 h 1510"/>
                <a:gd name="T36" fmla="*/ 1174 w 1510"/>
                <a:gd name="T37" fmla="*/ 336 h 1510"/>
                <a:gd name="T38" fmla="*/ 1038 w 1510"/>
                <a:gd name="T39" fmla="*/ 234 h 1510"/>
                <a:gd name="T40" fmla="*/ 874 w 1510"/>
                <a:gd name="T41" fmla="*/ 174 h 1510"/>
                <a:gd name="T42" fmla="*/ 755 w 1510"/>
                <a:gd name="T43" fmla="*/ 0 h 1510"/>
                <a:gd name="T44" fmla="*/ 955 w 1510"/>
                <a:gd name="T45" fmla="*/ 26 h 1510"/>
                <a:gd name="T46" fmla="*/ 1136 w 1510"/>
                <a:gd name="T47" fmla="*/ 103 h 1510"/>
                <a:gd name="T48" fmla="*/ 1289 w 1510"/>
                <a:gd name="T49" fmla="*/ 221 h 1510"/>
                <a:gd name="T50" fmla="*/ 1407 w 1510"/>
                <a:gd name="T51" fmla="*/ 374 h 1510"/>
                <a:gd name="T52" fmla="*/ 1484 w 1510"/>
                <a:gd name="T53" fmla="*/ 555 h 1510"/>
                <a:gd name="T54" fmla="*/ 1510 w 1510"/>
                <a:gd name="T55" fmla="*/ 755 h 1510"/>
                <a:gd name="T56" fmla="*/ 1484 w 1510"/>
                <a:gd name="T57" fmla="*/ 955 h 1510"/>
                <a:gd name="T58" fmla="*/ 1407 w 1510"/>
                <a:gd name="T59" fmla="*/ 1136 h 1510"/>
                <a:gd name="T60" fmla="*/ 1289 w 1510"/>
                <a:gd name="T61" fmla="*/ 1289 h 1510"/>
                <a:gd name="T62" fmla="*/ 1136 w 1510"/>
                <a:gd name="T63" fmla="*/ 1407 h 1510"/>
                <a:gd name="T64" fmla="*/ 955 w 1510"/>
                <a:gd name="T65" fmla="*/ 1484 h 1510"/>
                <a:gd name="T66" fmla="*/ 755 w 1510"/>
                <a:gd name="T67" fmla="*/ 1510 h 1510"/>
                <a:gd name="T68" fmla="*/ 555 w 1510"/>
                <a:gd name="T69" fmla="*/ 1484 h 1510"/>
                <a:gd name="T70" fmla="*/ 374 w 1510"/>
                <a:gd name="T71" fmla="*/ 1407 h 1510"/>
                <a:gd name="T72" fmla="*/ 221 w 1510"/>
                <a:gd name="T73" fmla="*/ 1289 h 1510"/>
                <a:gd name="T74" fmla="*/ 103 w 1510"/>
                <a:gd name="T75" fmla="*/ 1136 h 1510"/>
                <a:gd name="T76" fmla="*/ 26 w 1510"/>
                <a:gd name="T77" fmla="*/ 955 h 1510"/>
                <a:gd name="T78" fmla="*/ 0 w 1510"/>
                <a:gd name="T79" fmla="*/ 755 h 1510"/>
                <a:gd name="T80" fmla="*/ 26 w 1510"/>
                <a:gd name="T81" fmla="*/ 555 h 1510"/>
                <a:gd name="T82" fmla="*/ 103 w 1510"/>
                <a:gd name="T83" fmla="*/ 374 h 1510"/>
                <a:gd name="T84" fmla="*/ 221 w 1510"/>
                <a:gd name="T85" fmla="*/ 221 h 1510"/>
                <a:gd name="T86" fmla="*/ 374 w 1510"/>
                <a:gd name="T87" fmla="*/ 103 h 1510"/>
                <a:gd name="T88" fmla="*/ 555 w 1510"/>
                <a:gd name="T89" fmla="*/ 26 h 1510"/>
                <a:gd name="T90" fmla="*/ 755 w 1510"/>
                <a:gd name="T91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0" h="1510">
                  <a:moveTo>
                    <a:pt x="755" y="162"/>
                  </a:moveTo>
                  <a:lnTo>
                    <a:pt x="695" y="166"/>
                  </a:lnTo>
                  <a:lnTo>
                    <a:pt x="636" y="174"/>
                  </a:lnTo>
                  <a:lnTo>
                    <a:pt x="579" y="189"/>
                  </a:lnTo>
                  <a:lnTo>
                    <a:pt x="524" y="209"/>
                  </a:lnTo>
                  <a:lnTo>
                    <a:pt x="472" y="234"/>
                  </a:lnTo>
                  <a:lnTo>
                    <a:pt x="424" y="264"/>
                  </a:lnTo>
                  <a:lnTo>
                    <a:pt x="379" y="297"/>
                  </a:lnTo>
                  <a:lnTo>
                    <a:pt x="336" y="336"/>
                  </a:lnTo>
                  <a:lnTo>
                    <a:pt x="297" y="379"/>
                  </a:lnTo>
                  <a:lnTo>
                    <a:pt x="264" y="424"/>
                  </a:lnTo>
                  <a:lnTo>
                    <a:pt x="234" y="472"/>
                  </a:lnTo>
                  <a:lnTo>
                    <a:pt x="209" y="524"/>
                  </a:lnTo>
                  <a:lnTo>
                    <a:pt x="189" y="579"/>
                  </a:lnTo>
                  <a:lnTo>
                    <a:pt x="174" y="636"/>
                  </a:lnTo>
                  <a:lnTo>
                    <a:pt x="166" y="695"/>
                  </a:lnTo>
                  <a:lnTo>
                    <a:pt x="162" y="755"/>
                  </a:lnTo>
                  <a:lnTo>
                    <a:pt x="166" y="815"/>
                  </a:lnTo>
                  <a:lnTo>
                    <a:pt x="174" y="874"/>
                  </a:lnTo>
                  <a:lnTo>
                    <a:pt x="189" y="931"/>
                  </a:lnTo>
                  <a:lnTo>
                    <a:pt x="209" y="986"/>
                  </a:lnTo>
                  <a:lnTo>
                    <a:pt x="234" y="1038"/>
                  </a:lnTo>
                  <a:lnTo>
                    <a:pt x="264" y="1086"/>
                  </a:lnTo>
                  <a:lnTo>
                    <a:pt x="297" y="1131"/>
                  </a:lnTo>
                  <a:lnTo>
                    <a:pt x="336" y="1174"/>
                  </a:lnTo>
                  <a:lnTo>
                    <a:pt x="379" y="1213"/>
                  </a:lnTo>
                  <a:lnTo>
                    <a:pt x="424" y="1246"/>
                  </a:lnTo>
                  <a:lnTo>
                    <a:pt x="472" y="1276"/>
                  </a:lnTo>
                  <a:lnTo>
                    <a:pt x="524" y="1301"/>
                  </a:lnTo>
                  <a:lnTo>
                    <a:pt x="579" y="1321"/>
                  </a:lnTo>
                  <a:lnTo>
                    <a:pt x="636" y="1336"/>
                  </a:lnTo>
                  <a:lnTo>
                    <a:pt x="695" y="1344"/>
                  </a:lnTo>
                  <a:lnTo>
                    <a:pt x="755" y="1348"/>
                  </a:lnTo>
                  <a:lnTo>
                    <a:pt x="815" y="1344"/>
                  </a:lnTo>
                  <a:lnTo>
                    <a:pt x="874" y="1336"/>
                  </a:lnTo>
                  <a:lnTo>
                    <a:pt x="931" y="1321"/>
                  </a:lnTo>
                  <a:lnTo>
                    <a:pt x="986" y="1301"/>
                  </a:lnTo>
                  <a:lnTo>
                    <a:pt x="1038" y="1276"/>
                  </a:lnTo>
                  <a:lnTo>
                    <a:pt x="1086" y="1246"/>
                  </a:lnTo>
                  <a:lnTo>
                    <a:pt x="1131" y="1213"/>
                  </a:lnTo>
                  <a:lnTo>
                    <a:pt x="1174" y="1174"/>
                  </a:lnTo>
                  <a:lnTo>
                    <a:pt x="1213" y="1131"/>
                  </a:lnTo>
                  <a:lnTo>
                    <a:pt x="1246" y="1086"/>
                  </a:lnTo>
                  <a:lnTo>
                    <a:pt x="1276" y="1038"/>
                  </a:lnTo>
                  <a:lnTo>
                    <a:pt x="1301" y="986"/>
                  </a:lnTo>
                  <a:lnTo>
                    <a:pt x="1321" y="931"/>
                  </a:lnTo>
                  <a:lnTo>
                    <a:pt x="1336" y="874"/>
                  </a:lnTo>
                  <a:lnTo>
                    <a:pt x="1344" y="815"/>
                  </a:lnTo>
                  <a:lnTo>
                    <a:pt x="1348" y="755"/>
                  </a:lnTo>
                  <a:lnTo>
                    <a:pt x="1344" y="695"/>
                  </a:lnTo>
                  <a:lnTo>
                    <a:pt x="1336" y="636"/>
                  </a:lnTo>
                  <a:lnTo>
                    <a:pt x="1321" y="579"/>
                  </a:lnTo>
                  <a:lnTo>
                    <a:pt x="1301" y="524"/>
                  </a:lnTo>
                  <a:lnTo>
                    <a:pt x="1276" y="472"/>
                  </a:lnTo>
                  <a:lnTo>
                    <a:pt x="1246" y="424"/>
                  </a:lnTo>
                  <a:lnTo>
                    <a:pt x="1213" y="379"/>
                  </a:lnTo>
                  <a:lnTo>
                    <a:pt x="1174" y="336"/>
                  </a:lnTo>
                  <a:lnTo>
                    <a:pt x="1131" y="297"/>
                  </a:lnTo>
                  <a:lnTo>
                    <a:pt x="1086" y="264"/>
                  </a:lnTo>
                  <a:lnTo>
                    <a:pt x="1038" y="234"/>
                  </a:lnTo>
                  <a:lnTo>
                    <a:pt x="986" y="209"/>
                  </a:lnTo>
                  <a:lnTo>
                    <a:pt x="931" y="189"/>
                  </a:lnTo>
                  <a:lnTo>
                    <a:pt x="874" y="174"/>
                  </a:lnTo>
                  <a:lnTo>
                    <a:pt x="815" y="166"/>
                  </a:lnTo>
                  <a:lnTo>
                    <a:pt x="755" y="162"/>
                  </a:lnTo>
                  <a:close/>
                  <a:moveTo>
                    <a:pt x="755" y="0"/>
                  </a:moveTo>
                  <a:lnTo>
                    <a:pt x="824" y="3"/>
                  </a:lnTo>
                  <a:lnTo>
                    <a:pt x="891" y="12"/>
                  </a:lnTo>
                  <a:lnTo>
                    <a:pt x="955" y="26"/>
                  </a:lnTo>
                  <a:lnTo>
                    <a:pt x="1019" y="47"/>
                  </a:lnTo>
                  <a:lnTo>
                    <a:pt x="1079" y="73"/>
                  </a:lnTo>
                  <a:lnTo>
                    <a:pt x="1136" y="103"/>
                  </a:lnTo>
                  <a:lnTo>
                    <a:pt x="1191" y="138"/>
                  </a:lnTo>
                  <a:lnTo>
                    <a:pt x="1241" y="177"/>
                  </a:lnTo>
                  <a:lnTo>
                    <a:pt x="1289" y="221"/>
                  </a:lnTo>
                  <a:lnTo>
                    <a:pt x="1333" y="269"/>
                  </a:lnTo>
                  <a:lnTo>
                    <a:pt x="1372" y="319"/>
                  </a:lnTo>
                  <a:lnTo>
                    <a:pt x="1407" y="374"/>
                  </a:lnTo>
                  <a:lnTo>
                    <a:pt x="1437" y="431"/>
                  </a:lnTo>
                  <a:lnTo>
                    <a:pt x="1463" y="491"/>
                  </a:lnTo>
                  <a:lnTo>
                    <a:pt x="1484" y="555"/>
                  </a:lnTo>
                  <a:lnTo>
                    <a:pt x="1498" y="619"/>
                  </a:lnTo>
                  <a:lnTo>
                    <a:pt x="1507" y="686"/>
                  </a:lnTo>
                  <a:lnTo>
                    <a:pt x="1510" y="755"/>
                  </a:lnTo>
                  <a:lnTo>
                    <a:pt x="1507" y="824"/>
                  </a:lnTo>
                  <a:lnTo>
                    <a:pt x="1498" y="891"/>
                  </a:lnTo>
                  <a:lnTo>
                    <a:pt x="1484" y="955"/>
                  </a:lnTo>
                  <a:lnTo>
                    <a:pt x="1463" y="1019"/>
                  </a:lnTo>
                  <a:lnTo>
                    <a:pt x="1437" y="1079"/>
                  </a:lnTo>
                  <a:lnTo>
                    <a:pt x="1407" y="1136"/>
                  </a:lnTo>
                  <a:lnTo>
                    <a:pt x="1372" y="1191"/>
                  </a:lnTo>
                  <a:lnTo>
                    <a:pt x="1333" y="1241"/>
                  </a:lnTo>
                  <a:lnTo>
                    <a:pt x="1289" y="1289"/>
                  </a:lnTo>
                  <a:lnTo>
                    <a:pt x="1241" y="1333"/>
                  </a:lnTo>
                  <a:lnTo>
                    <a:pt x="1191" y="1372"/>
                  </a:lnTo>
                  <a:lnTo>
                    <a:pt x="1136" y="1407"/>
                  </a:lnTo>
                  <a:lnTo>
                    <a:pt x="1079" y="1437"/>
                  </a:lnTo>
                  <a:lnTo>
                    <a:pt x="1019" y="1463"/>
                  </a:lnTo>
                  <a:lnTo>
                    <a:pt x="955" y="1484"/>
                  </a:lnTo>
                  <a:lnTo>
                    <a:pt x="891" y="1498"/>
                  </a:lnTo>
                  <a:lnTo>
                    <a:pt x="824" y="1507"/>
                  </a:lnTo>
                  <a:lnTo>
                    <a:pt x="755" y="1510"/>
                  </a:lnTo>
                  <a:lnTo>
                    <a:pt x="686" y="1507"/>
                  </a:lnTo>
                  <a:lnTo>
                    <a:pt x="619" y="1498"/>
                  </a:lnTo>
                  <a:lnTo>
                    <a:pt x="555" y="1484"/>
                  </a:lnTo>
                  <a:lnTo>
                    <a:pt x="491" y="1463"/>
                  </a:lnTo>
                  <a:lnTo>
                    <a:pt x="431" y="1437"/>
                  </a:lnTo>
                  <a:lnTo>
                    <a:pt x="374" y="1407"/>
                  </a:lnTo>
                  <a:lnTo>
                    <a:pt x="319" y="1372"/>
                  </a:lnTo>
                  <a:lnTo>
                    <a:pt x="269" y="1333"/>
                  </a:lnTo>
                  <a:lnTo>
                    <a:pt x="221" y="1289"/>
                  </a:lnTo>
                  <a:lnTo>
                    <a:pt x="177" y="1241"/>
                  </a:lnTo>
                  <a:lnTo>
                    <a:pt x="138" y="1191"/>
                  </a:lnTo>
                  <a:lnTo>
                    <a:pt x="103" y="1136"/>
                  </a:lnTo>
                  <a:lnTo>
                    <a:pt x="73" y="1079"/>
                  </a:lnTo>
                  <a:lnTo>
                    <a:pt x="47" y="1019"/>
                  </a:lnTo>
                  <a:lnTo>
                    <a:pt x="26" y="955"/>
                  </a:lnTo>
                  <a:lnTo>
                    <a:pt x="12" y="891"/>
                  </a:lnTo>
                  <a:lnTo>
                    <a:pt x="3" y="824"/>
                  </a:lnTo>
                  <a:lnTo>
                    <a:pt x="0" y="755"/>
                  </a:lnTo>
                  <a:lnTo>
                    <a:pt x="3" y="686"/>
                  </a:lnTo>
                  <a:lnTo>
                    <a:pt x="12" y="619"/>
                  </a:lnTo>
                  <a:lnTo>
                    <a:pt x="26" y="555"/>
                  </a:lnTo>
                  <a:lnTo>
                    <a:pt x="47" y="491"/>
                  </a:lnTo>
                  <a:lnTo>
                    <a:pt x="73" y="431"/>
                  </a:lnTo>
                  <a:lnTo>
                    <a:pt x="103" y="374"/>
                  </a:lnTo>
                  <a:lnTo>
                    <a:pt x="138" y="319"/>
                  </a:lnTo>
                  <a:lnTo>
                    <a:pt x="177" y="269"/>
                  </a:lnTo>
                  <a:lnTo>
                    <a:pt x="221" y="221"/>
                  </a:lnTo>
                  <a:lnTo>
                    <a:pt x="269" y="177"/>
                  </a:lnTo>
                  <a:lnTo>
                    <a:pt x="319" y="138"/>
                  </a:lnTo>
                  <a:lnTo>
                    <a:pt x="374" y="103"/>
                  </a:lnTo>
                  <a:lnTo>
                    <a:pt x="431" y="73"/>
                  </a:lnTo>
                  <a:lnTo>
                    <a:pt x="491" y="47"/>
                  </a:lnTo>
                  <a:lnTo>
                    <a:pt x="555" y="26"/>
                  </a:lnTo>
                  <a:lnTo>
                    <a:pt x="619" y="12"/>
                  </a:lnTo>
                  <a:lnTo>
                    <a:pt x="686" y="3"/>
                  </a:lnTo>
                  <a:lnTo>
                    <a:pt x="7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648489" y="4265577"/>
            <a:ext cx="682915" cy="511784"/>
            <a:chOff x="4932363" y="1844675"/>
            <a:chExt cx="2705100" cy="2027238"/>
          </a:xfrm>
          <a:solidFill>
            <a:schemeClr val="bg1"/>
          </a:solidFill>
        </p:grpSpPr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4932363" y="1844675"/>
              <a:ext cx="2217737" cy="2027238"/>
            </a:xfrm>
            <a:custGeom>
              <a:avLst/>
              <a:gdLst>
                <a:gd name="T0" fmla="*/ 2556 w 2793"/>
                <a:gd name="T1" fmla="*/ 1224 h 2555"/>
                <a:gd name="T2" fmla="*/ 2621 w 2793"/>
                <a:gd name="T3" fmla="*/ 1105 h 2555"/>
                <a:gd name="T4" fmla="*/ 2598 w 2793"/>
                <a:gd name="T5" fmla="*/ 969 h 2555"/>
                <a:gd name="T6" fmla="*/ 2499 w 2793"/>
                <a:gd name="T7" fmla="*/ 878 h 2555"/>
                <a:gd name="T8" fmla="*/ 364 w 2793"/>
                <a:gd name="T9" fmla="*/ 687 h 2555"/>
                <a:gd name="T10" fmla="*/ 237 w 2793"/>
                <a:gd name="T11" fmla="*/ 785 h 2555"/>
                <a:gd name="T12" fmla="*/ 174 w 2793"/>
                <a:gd name="T13" fmla="*/ 936 h 2555"/>
                <a:gd name="T14" fmla="*/ 182 w 2793"/>
                <a:gd name="T15" fmla="*/ 1243 h 2555"/>
                <a:gd name="T16" fmla="*/ 264 w 2793"/>
                <a:gd name="T17" fmla="*/ 1383 h 2555"/>
                <a:gd name="T18" fmla="*/ 403 w 2793"/>
                <a:gd name="T19" fmla="*/ 1464 h 2555"/>
                <a:gd name="T20" fmla="*/ 785 w 2793"/>
                <a:gd name="T21" fmla="*/ 662 h 2555"/>
                <a:gd name="T22" fmla="*/ 2164 w 2793"/>
                <a:gd name="T23" fmla="*/ 346 h 2555"/>
                <a:gd name="T24" fmla="*/ 1871 w 2793"/>
                <a:gd name="T25" fmla="*/ 497 h 2555"/>
                <a:gd name="T26" fmla="*/ 1624 w 2793"/>
                <a:gd name="T27" fmla="*/ 591 h 2555"/>
                <a:gd name="T28" fmla="*/ 1416 w 2793"/>
                <a:gd name="T29" fmla="*/ 641 h 2555"/>
                <a:gd name="T30" fmla="*/ 1241 w 2793"/>
                <a:gd name="T31" fmla="*/ 660 h 2555"/>
                <a:gd name="T32" fmla="*/ 955 w 2793"/>
                <a:gd name="T33" fmla="*/ 1476 h 2555"/>
                <a:gd name="T34" fmla="*/ 1433 w 2793"/>
                <a:gd name="T35" fmla="*/ 1491 h 2555"/>
                <a:gd name="T36" fmla="*/ 1739 w 2793"/>
                <a:gd name="T37" fmla="*/ 1550 h 2555"/>
                <a:gd name="T38" fmla="*/ 1989 w 2793"/>
                <a:gd name="T39" fmla="*/ 1640 h 2555"/>
                <a:gd name="T40" fmla="*/ 2184 w 2793"/>
                <a:gd name="T41" fmla="*/ 1744 h 2555"/>
                <a:gd name="T42" fmla="*/ 2328 w 2793"/>
                <a:gd name="T43" fmla="*/ 1848 h 2555"/>
                <a:gd name="T44" fmla="*/ 2453 w 2793"/>
                <a:gd name="T45" fmla="*/ 9 h 2555"/>
                <a:gd name="T46" fmla="*/ 2497 w 2793"/>
                <a:gd name="T47" fmla="*/ 66 h 2555"/>
                <a:gd name="T48" fmla="*/ 2586 w 2793"/>
                <a:gd name="T49" fmla="*/ 730 h 2555"/>
                <a:gd name="T50" fmla="*/ 2724 w 2793"/>
                <a:gd name="T51" fmla="*/ 849 h 2555"/>
                <a:gd name="T52" fmla="*/ 2791 w 2793"/>
                <a:gd name="T53" fmla="*/ 1021 h 2555"/>
                <a:gd name="T54" fmla="*/ 2767 w 2793"/>
                <a:gd name="T55" fmla="*/ 1209 h 2555"/>
                <a:gd name="T56" fmla="*/ 2662 w 2793"/>
                <a:gd name="T57" fmla="*/ 1357 h 2555"/>
                <a:gd name="T58" fmla="*/ 2499 w 2793"/>
                <a:gd name="T59" fmla="*/ 1441 h 2555"/>
                <a:gd name="T60" fmla="*/ 2476 w 2793"/>
                <a:gd name="T61" fmla="*/ 2112 h 2555"/>
                <a:gd name="T62" fmla="*/ 2414 w 2793"/>
                <a:gd name="T63" fmla="*/ 2139 h 2555"/>
                <a:gd name="T64" fmla="*/ 2346 w 2793"/>
                <a:gd name="T65" fmla="*/ 2103 h 2555"/>
                <a:gd name="T66" fmla="*/ 2315 w 2793"/>
                <a:gd name="T67" fmla="*/ 2068 h 2555"/>
                <a:gd name="T68" fmla="*/ 2234 w 2793"/>
                <a:gd name="T69" fmla="*/ 1992 h 2555"/>
                <a:gd name="T70" fmla="*/ 2102 w 2793"/>
                <a:gd name="T71" fmla="*/ 1893 h 2555"/>
                <a:gd name="T72" fmla="*/ 1912 w 2793"/>
                <a:gd name="T73" fmla="*/ 1792 h 2555"/>
                <a:gd name="T74" fmla="*/ 1662 w 2793"/>
                <a:gd name="T75" fmla="*/ 1706 h 2555"/>
                <a:gd name="T76" fmla="*/ 1347 w 2793"/>
                <a:gd name="T77" fmla="*/ 1653 h 2555"/>
                <a:gd name="T78" fmla="*/ 1325 w 2793"/>
                <a:gd name="T79" fmla="*/ 2437 h 2555"/>
                <a:gd name="T80" fmla="*/ 1320 w 2793"/>
                <a:gd name="T81" fmla="*/ 2511 h 2555"/>
                <a:gd name="T82" fmla="*/ 1262 w 2793"/>
                <a:gd name="T83" fmla="*/ 2554 h 2555"/>
                <a:gd name="T84" fmla="*/ 1190 w 2793"/>
                <a:gd name="T85" fmla="*/ 2535 h 2555"/>
                <a:gd name="T86" fmla="*/ 487 w 2793"/>
                <a:gd name="T87" fmla="*/ 1646 h 2555"/>
                <a:gd name="T88" fmla="*/ 273 w 2793"/>
                <a:gd name="T89" fmla="*/ 1596 h 2555"/>
                <a:gd name="T90" fmla="*/ 107 w 2793"/>
                <a:gd name="T91" fmla="*/ 1463 h 2555"/>
                <a:gd name="T92" fmla="*/ 12 w 2793"/>
                <a:gd name="T93" fmla="*/ 1271 h 2555"/>
                <a:gd name="T94" fmla="*/ 3 w 2793"/>
                <a:gd name="T95" fmla="*/ 922 h 2555"/>
                <a:gd name="T96" fmla="*/ 75 w 2793"/>
                <a:gd name="T97" fmla="*/ 718 h 2555"/>
                <a:gd name="T98" fmla="*/ 226 w 2793"/>
                <a:gd name="T99" fmla="*/ 568 h 2555"/>
                <a:gd name="T100" fmla="*/ 431 w 2793"/>
                <a:gd name="T101" fmla="*/ 495 h 2555"/>
                <a:gd name="T102" fmla="*/ 1234 w 2793"/>
                <a:gd name="T103" fmla="*/ 490 h 2555"/>
                <a:gd name="T104" fmla="*/ 1388 w 2793"/>
                <a:gd name="T105" fmla="*/ 473 h 2555"/>
                <a:gd name="T106" fmla="*/ 1574 w 2793"/>
                <a:gd name="T107" fmla="*/ 429 h 2555"/>
                <a:gd name="T108" fmla="*/ 1794 w 2793"/>
                <a:gd name="T109" fmla="*/ 345 h 2555"/>
                <a:gd name="T110" fmla="*/ 2056 w 2793"/>
                <a:gd name="T111" fmla="*/ 211 h 2555"/>
                <a:gd name="T112" fmla="*/ 2364 w 2793"/>
                <a:gd name="T113" fmla="*/ 15 h 2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3" h="2555">
                  <a:moveTo>
                    <a:pt x="2499" y="878"/>
                  </a:moveTo>
                  <a:lnTo>
                    <a:pt x="2499" y="1261"/>
                  </a:lnTo>
                  <a:lnTo>
                    <a:pt x="2530" y="1244"/>
                  </a:lnTo>
                  <a:lnTo>
                    <a:pt x="2556" y="1224"/>
                  </a:lnTo>
                  <a:lnTo>
                    <a:pt x="2579" y="1199"/>
                  </a:lnTo>
                  <a:lnTo>
                    <a:pt x="2598" y="1170"/>
                  </a:lnTo>
                  <a:lnTo>
                    <a:pt x="2612" y="1139"/>
                  </a:lnTo>
                  <a:lnTo>
                    <a:pt x="2621" y="1105"/>
                  </a:lnTo>
                  <a:lnTo>
                    <a:pt x="2624" y="1070"/>
                  </a:lnTo>
                  <a:lnTo>
                    <a:pt x="2621" y="1034"/>
                  </a:lnTo>
                  <a:lnTo>
                    <a:pt x="2612" y="1000"/>
                  </a:lnTo>
                  <a:lnTo>
                    <a:pt x="2598" y="969"/>
                  </a:lnTo>
                  <a:lnTo>
                    <a:pt x="2579" y="940"/>
                  </a:lnTo>
                  <a:lnTo>
                    <a:pt x="2556" y="915"/>
                  </a:lnTo>
                  <a:lnTo>
                    <a:pt x="2530" y="894"/>
                  </a:lnTo>
                  <a:lnTo>
                    <a:pt x="2499" y="878"/>
                  </a:lnTo>
                  <a:close/>
                  <a:moveTo>
                    <a:pt x="487" y="662"/>
                  </a:moveTo>
                  <a:lnTo>
                    <a:pt x="444" y="665"/>
                  </a:lnTo>
                  <a:lnTo>
                    <a:pt x="403" y="673"/>
                  </a:lnTo>
                  <a:lnTo>
                    <a:pt x="364" y="687"/>
                  </a:lnTo>
                  <a:lnTo>
                    <a:pt x="328" y="705"/>
                  </a:lnTo>
                  <a:lnTo>
                    <a:pt x="293" y="728"/>
                  </a:lnTo>
                  <a:lnTo>
                    <a:pt x="264" y="755"/>
                  </a:lnTo>
                  <a:lnTo>
                    <a:pt x="237" y="785"/>
                  </a:lnTo>
                  <a:lnTo>
                    <a:pt x="214" y="819"/>
                  </a:lnTo>
                  <a:lnTo>
                    <a:pt x="195" y="855"/>
                  </a:lnTo>
                  <a:lnTo>
                    <a:pt x="182" y="894"/>
                  </a:lnTo>
                  <a:lnTo>
                    <a:pt x="174" y="936"/>
                  </a:lnTo>
                  <a:lnTo>
                    <a:pt x="171" y="979"/>
                  </a:lnTo>
                  <a:lnTo>
                    <a:pt x="171" y="1160"/>
                  </a:lnTo>
                  <a:lnTo>
                    <a:pt x="174" y="1202"/>
                  </a:lnTo>
                  <a:lnTo>
                    <a:pt x="182" y="1243"/>
                  </a:lnTo>
                  <a:lnTo>
                    <a:pt x="195" y="1283"/>
                  </a:lnTo>
                  <a:lnTo>
                    <a:pt x="214" y="1319"/>
                  </a:lnTo>
                  <a:lnTo>
                    <a:pt x="237" y="1353"/>
                  </a:lnTo>
                  <a:lnTo>
                    <a:pt x="264" y="1383"/>
                  </a:lnTo>
                  <a:lnTo>
                    <a:pt x="293" y="1410"/>
                  </a:lnTo>
                  <a:lnTo>
                    <a:pt x="328" y="1432"/>
                  </a:lnTo>
                  <a:lnTo>
                    <a:pt x="364" y="1451"/>
                  </a:lnTo>
                  <a:lnTo>
                    <a:pt x="403" y="1464"/>
                  </a:lnTo>
                  <a:lnTo>
                    <a:pt x="444" y="1473"/>
                  </a:lnTo>
                  <a:lnTo>
                    <a:pt x="487" y="1476"/>
                  </a:lnTo>
                  <a:lnTo>
                    <a:pt x="785" y="1476"/>
                  </a:lnTo>
                  <a:lnTo>
                    <a:pt x="785" y="662"/>
                  </a:lnTo>
                  <a:lnTo>
                    <a:pt x="487" y="662"/>
                  </a:lnTo>
                  <a:close/>
                  <a:moveTo>
                    <a:pt x="2328" y="245"/>
                  </a:moveTo>
                  <a:lnTo>
                    <a:pt x="2244" y="297"/>
                  </a:lnTo>
                  <a:lnTo>
                    <a:pt x="2164" y="346"/>
                  </a:lnTo>
                  <a:lnTo>
                    <a:pt x="2086" y="389"/>
                  </a:lnTo>
                  <a:lnTo>
                    <a:pt x="2012" y="430"/>
                  </a:lnTo>
                  <a:lnTo>
                    <a:pt x="1941" y="465"/>
                  </a:lnTo>
                  <a:lnTo>
                    <a:pt x="1871" y="497"/>
                  </a:lnTo>
                  <a:lnTo>
                    <a:pt x="1805" y="526"/>
                  </a:lnTo>
                  <a:lnTo>
                    <a:pt x="1742" y="550"/>
                  </a:lnTo>
                  <a:lnTo>
                    <a:pt x="1682" y="572"/>
                  </a:lnTo>
                  <a:lnTo>
                    <a:pt x="1624" y="591"/>
                  </a:lnTo>
                  <a:lnTo>
                    <a:pt x="1569" y="607"/>
                  </a:lnTo>
                  <a:lnTo>
                    <a:pt x="1516" y="621"/>
                  </a:lnTo>
                  <a:lnTo>
                    <a:pt x="1464" y="632"/>
                  </a:lnTo>
                  <a:lnTo>
                    <a:pt x="1416" y="641"/>
                  </a:lnTo>
                  <a:lnTo>
                    <a:pt x="1369" y="648"/>
                  </a:lnTo>
                  <a:lnTo>
                    <a:pt x="1325" y="654"/>
                  </a:lnTo>
                  <a:lnTo>
                    <a:pt x="1282" y="658"/>
                  </a:lnTo>
                  <a:lnTo>
                    <a:pt x="1241" y="660"/>
                  </a:lnTo>
                  <a:lnTo>
                    <a:pt x="1203" y="662"/>
                  </a:lnTo>
                  <a:lnTo>
                    <a:pt x="1165" y="662"/>
                  </a:lnTo>
                  <a:lnTo>
                    <a:pt x="955" y="662"/>
                  </a:lnTo>
                  <a:lnTo>
                    <a:pt x="955" y="1476"/>
                  </a:lnTo>
                  <a:lnTo>
                    <a:pt x="1165" y="1476"/>
                  </a:lnTo>
                  <a:lnTo>
                    <a:pt x="1259" y="1478"/>
                  </a:lnTo>
                  <a:lnTo>
                    <a:pt x="1347" y="1483"/>
                  </a:lnTo>
                  <a:lnTo>
                    <a:pt x="1433" y="1491"/>
                  </a:lnTo>
                  <a:lnTo>
                    <a:pt x="1515" y="1502"/>
                  </a:lnTo>
                  <a:lnTo>
                    <a:pt x="1593" y="1516"/>
                  </a:lnTo>
                  <a:lnTo>
                    <a:pt x="1669" y="1531"/>
                  </a:lnTo>
                  <a:lnTo>
                    <a:pt x="1739" y="1550"/>
                  </a:lnTo>
                  <a:lnTo>
                    <a:pt x="1807" y="1571"/>
                  </a:lnTo>
                  <a:lnTo>
                    <a:pt x="1871" y="1592"/>
                  </a:lnTo>
                  <a:lnTo>
                    <a:pt x="1931" y="1615"/>
                  </a:lnTo>
                  <a:lnTo>
                    <a:pt x="1989" y="1640"/>
                  </a:lnTo>
                  <a:lnTo>
                    <a:pt x="2043" y="1666"/>
                  </a:lnTo>
                  <a:lnTo>
                    <a:pt x="2094" y="1691"/>
                  </a:lnTo>
                  <a:lnTo>
                    <a:pt x="2140" y="1718"/>
                  </a:lnTo>
                  <a:lnTo>
                    <a:pt x="2184" y="1744"/>
                  </a:lnTo>
                  <a:lnTo>
                    <a:pt x="2225" y="1771"/>
                  </a:lnTo>
                  <a:lnTo>
                    <a:pt x="2263" y="1798"/>
                  </a:lnTo>
                  <a:lnTo>
                    <a:pt x="2297" y="1824"/>
                  </a:lnTo>
                  <a:lnTo>
                    <a:pt x="2328" y="1848"/>
                  </a:lnTo>
                  <a:lnTo>
                    <a:pt x="2328" y="245"/>
                  </a:lnTo>
                  <a:close/>
                  <a:moveTo>
                    <a:pt x="2418" y="0"/>
                  </a:moveTo>
                  <a:lnTo>
                    <a:pt x="2436" y="3"/>
                  </a:lnTo>
                  <a:lnTo>
                    <a:pt x="2453" y="9"/>
                  </a:lnTo>
                  <a:lnTo>
                    <a:pt x="2469" y="20"/>
                  </a:lnTo>
                  <a:lnTo>
                    <a:pt x="2482" y="33"/>
                  </a:lnTo>
                  <a:lnTo>
                    <a:pt x="2491" y="49"/>
                  </a:lnTo>
                  <a:lnTo>
                    <a:pt x="2497" y="66"/>
                  </a:lnTo>
                  <a:lnTo>
                    <a:pt x="2499" y="85"/>
                  </a:lnTo>
                  <a:lnTo>
                    <a:pt x="2499" y="699"/>
                  </a:lnTo>
                  <a:lnTo>
                    <a:pt x="2544" y="713"/>
                  </a:lnTo>
                  <a:lnTo>
                    <a:pt x="2586" y="730"/>
                  </a:lnTo>
                  <a:lnTo>
                    <a:pt x="2626" y="754"/>
                  </a:lnTo>
                  <a:lnTo>
                    <a:pt x="2663" y="782"/>
                  </a:lnTo>
                  <a:lnTo>
                    <a:pt x="2695" y="814"/>
                  </a:lnTo>
                  <a:lnTo>
                    <a:pt x="2724" y="849"/>
                  </a:lnTo>
                  <a:lnTo>
                    <a:pt x="2749" y="888"/>
                  </a:lnTo>
                  <a:lnTo>
                    <a:pt x="2767" y="929"/>
                  </a:lnTo>
                  <a:lnTo>
                    <a:pt x="2782" y="975"/>
                  </a:lnTo>
                  <a:lnTo>
                    <a:pt x="2791" y="1021"/>
                  </a:lnTo>
                  <a:lnTo>
                    <a:pt x="2793" y="1070"/>
                  </a:lnTo>
                  <a:lnTo>
                    <a:pt x="2790" y="1118"/>
                  </a:lnTo>
                  <a:lnTo>
                    <a:pt x="2782" y="1165"/>
                  </a:lnTo>
                  <a:lnTo>
                    <a:pt x="2767" y="1209"/>
                  </a:lnTo>
                  <a:lnTo>
                    <a:pt x="2748" y="1251"/>
                  </a:lnTo>
                  <a:lnTo>
                    <a:pt x="2723" y="1290"/>
                  </a:lnTo>
                  <a:lnTo>
                    <a:pt x="2695" y="1326"/>
                  </a:lnTo>
                  <a:lnTo>
                    <a:pt x="2662" y="1357"/>
                  </a:lnTo>
                  <a:lnTo>
                    <a:pt x="2626" y="1385"/>
                  </a:lnTo>
                  <a:lnTo>
                    <a:pt x="2585" y="1408"/>
                  </a:lnTo>
                  <a:lnTo>
                    <a:pt x="2543" y="1427"/>
                  </a:lnTo>
                  <a:lnTo>
                    <a:pt x="2499" y="1441"/>
                  </a:lnTo>
                  <a:lnTo>
                    <a:pt x="2499" y="2054"/>
                  </a:lnTo>
                  <a:lnTo>
                    <a:pt x="2496" y="2075"/>
                  </a:lnTo>
                  <a:lnTo>
                    <a:pt x="2488" y="2094"/>
                  </a:lnTo>
                  <a:lnTo>
                    <a:pt x="2476" y="2112"/>
                  </a:lnTo>
                  <a:lnTo>
                    <a:pt x="2459" y="2125"/>
                  </a:lnTo>
                  <a:lnTo>
                    <a:pt x="2440" y="2134"/>
                  </a:lnTo>
                  <a:lnTo>
                    <a:pt x="2427" y="2138"/>
                  </a:lnTo>
                  <a:lnTo>
                    <a:pt x="2414" y="2139"/>
                  </a:lnTo>
                  <a:lnTo>
                    <a:pt x="2394" y="2136"/>
                  </a:lnTo>
                  <a:lnTo>
                    <a:pt x="2376" y="2129"/>
                  </a:lnTo>
                  <a:lnTo>
                    <a:pt x="2359" y="2119"/>
                  </a:lnTo>
                  <a:lnTo>
                    <a:pt x="2346" y="2103"/>
                  </a:lnTo>
                  <a:lnTo>
                    <a:pt x="2343" y="2099"/>
                  </a:lnTo>
                  <a:lnTo>
                    <a:pt x="2336" y="2092"/>
                  </a:lnTo>
                  <a:lnTo>
                    <a:pt x="2327" y="2082"/>
                  </a:lnTo>
                  <a:lnTo>
                    <a:pt x="2315" y="2068"/>
                  </a:lnTo>
                  <a:lnTo>
                    <a:pt x="2299" y="2052"/>
                  </a:lnTo>
                  <a:lnTo>
                    <a:pt x="2281" y="2033"/>
                  </a:lnTo>
                  <a:lnTo>
                    <a:pt x="2260" y="2014"/>
                  </a:lnTo>
                  <a:lnTo>
                    <a:pt x="2234" y="1992"/>
                  </a:lnTo>
                  <a:lnTo>
                    <a:pt x="2206" y="1968"/>
                  </a:lnTo>
                  <a:lnTo>
                    <a:pt x="2175" y="1943"/>
                  </a:lnTo>
                  <a:lnTo>
                    <a:pt x="2140" y="1919"/>
                  </a:lnTo>
                  <a:lnTo>
                    <a:pt x="2102" y="1893"/>
                  </a:lnTo>
                  <a:lnTo>
                    <a:pt x="2059" y="1867"/>
                  </a:lnTo>
                  <a:lnTo>
                    <a:pt x="2014" y="1841"/>
                  </a:lnTo>
                  <a:lnTo>
                    <a:pt x="1964" y="1816"/>
                  </a:lnTo>
                  <a:lnTo>
                    <a:pt x="1912" y="1792"/>
                  </a:lnTo>
                  <a:lnTo>
                    <a:pt x="1855" y="1768"/>
                  </a:lnTo>
                  <a:lnTo>
                    <a:pt x="1794" y="1745"/>
                  </a:lnTo>
                  <a:lnTo>
                    <a:pt x="1730" y="1724"/>
                  </a:lnTo>
                  <a:lnTo>
                    <a:pt x="1662" y="1706"/>
                  </a:lnTo>
                  <a:lnTo>
                    <a:pt x="1589" y="1688"/>
                  </a:lnTo>
                  <a:lnTo>
                    <a:pt x="1513" y="1674"/>
                  </a:lnTo>
                  <a:lnTo>
                    <a:pt x="1432" y="1663"/>
                  </a:lnTo>
                  <a:lnTo>
                    <a:pt x="1347" y="1653"/>
                  </a:lnTo>
                  <a:lnTo>
                    <a:pt x="1259" y="1648"/>
                  </a:lnTo>
                  <a:lnTo>
                    <a:pt x="1165" y="1646"/>
                  </a:lnTo>
                  <a:lnTo>
                    <a:pt x="997" y="1646"/>
                  </a:lnTo>
                  <a:lnTo>
                    <a:pt x="1325" y="2437"/>
                  </a:lnTo>
                  <a:lnTo>
                    <a:pt x="1330" y="2457"/>
                  </a:lnTo>
                  <a:lnTo>
                    <a:pt x="1330" y="2475"/>
                  </a:lnTo>
                  <a:lnTo>
                    <a:pt x="1327" y="2494"/>
                  </a:lnTo>
                  <a:lnTo>
                    <a:pt x="1320" y="2511"/>
                  </a:lnTo>
                  <a:lnTo>
                    <a:pt x="1309" y="2527"/>
                  </a:lnTo>
                  <a:lnTo>
                    <a:pt x="1295" y="2539"/>
                  </a:lnTo>
                  <a:lnTo>
                    <a:pt x="1277" y="2549"/>
                  </a:lnTo>
                  <a:lnTo>
                    <a:pt x="1262" y="2554"/>
                  </a:lnTo>
                  <a:lnTo>
                    <a:pt x="1245" y="2555"/>
                  </a:lnTo>
                  <a:lnTo>
                    <a:pt x="1226" y="2553"/>
                  </a:lnTo>
                  <a:lnTo>
                    <a:pt x="1207" y="2545"/>
                  </a:lnTo>
                  <a:lnTo>
                    <a:pt x="1190" y="2535"/>
                  </a:lnTo>
                  <a:lnTo>
                    <a:pt x="1176" y="2521"/>
                  </a:lnTo>
                  <a:lnTo>
                    <a:pt x="1167" y="2502"/>
                  </a:lnTo>
                  <a:lnTo>
                    <a:pt x="813" y="1646"/>
                  </a:lnTo>
                  <a:lnTo>
                    <a:pt x="487" y="1646"/>
                  </a:lnTo>
                  <a:lnTo>
                    <a:pt x="431" y="1643"/>
                  </a:lnTo>
                  <a:lnTo>
                    <a:pt x="375" y="1634"/>
                  </a:lnTo>
                  <a:lnTo>
                    <a:pt x="323" y="1618"/>
                  </a:lnTo>
                  <a:lnTo>
                    <a:pt x="273" y="1596"/>
                  </a:lnTo>
                  <a:lnTo>
                    <a:pt x="226" y="1571"/>
                  </a:lnTo>
                  <a:lnTo>
                    <a:pt x="183" y="1539"/>
                  </a:lnTo>
                  <a:lnTo>
                    <a:pt x="143" y="1503"/>
                  </a:lnTo>
                  <a:lnTo>
                    <a:pt x="107" y="1463"/>
                  </a:lnTo>
                  <a:lnTo>
                    <a:pt x="75" y="1420"/>
                  </a:lnTo>
                  <a:lnTo>
                    <a:pt x="50" y="1373"/>
                  </a:lnTo>
                  <a:lnTo>
                    <a:pt x="29" y="1323"/>
                  </a:lnTo>
                  <a:lnTo>
                    <a:pt x="12" y="1271"/>
                  </a:lnTo>
                  <a:lnTo>
                    <a:pt x="3" y="1216"/>
                  </a:lnTo>
                  <a:lnTo>
                    <a:pt x="0" y="1160"/>
                  </a:lnTo>
                  <a:lnTo>
                    <a:pt x="0" y="979"/>
                  </a:lnTo>
                  <a:lnTo>
                    <a:pt x="3" y="922"/>
                  </a:lnTo>
                  <a:lnTo>
                    <a:pt x="12" y="867"/>
                  </a:lnTo>
                  <a:lnTo>
                    <a:pt x="29" y="815"/>
                  </a:lnTo>
                  <a:lnTo>
                    <a:pt x="50" y="764"/>
                  </a:lnTo>
                  <a:lnTo>
                    <a:pt x="75" y="718"/>
                  </a:lnTo>
                  <a:lnTo>
                    <a:pt x="107" y="674"/>
                  </a:lnTo>
                  <a:lnTo>
                    <a:pt x="143" y="634"/>
                  </a:lnTo>
                  <a:lnTo>
                    <a:pt x="183" y="599"/>
                  </a:lnTo>
                  <a:lnTo>
                    <a:pt x="226" y="568"/>
                  </a:lnTo>
                  <a:lnTo>
                    <a:pt x="273" y="541"/>
                  </a:lnTo>
                  <a:lnTo>
                    <a:pt x="323" y="520"/>
                  </a:lnTo>
                  <a:lnTo>
                    <a:pt x="375" y="505"/>
                  </a:lnTo>
                  <a:lnTo>
                    <a:pt x="431" y="495"/>
                  </a:lnTo>
                  <a:lnTo>
                    <a:pt x="487" y="492"/>
                  </a:lnTo>
                  <a:lnTo>
                    <a:pt x="1166" y="492"/>
                  </a:lnTo>
                  <a:lnTo>
                    <a:pt x="1199" y="492"/>
                  </a:lnTo>
                  <a:lnTo>
                    <a:pt x="1234" y="490"/>
                  </a:lnTo>
                  <a:lnTo>
                    <a:pt x="1269" y="487"/>
                  </a:lnTo>
                  <a:lnTo>
                    <a:pt x="1307" y="484"/>
                  </a:lnTo>
                  <a:lnTo>
                    <a:pt x="1346" y="479"/>
                  </a:lnTo>
                  <a:lnTo>
                    <a:pt x="1388" y="473"/>
                  </a:lnTo>
                  <a:lnTo>
                    <a:pt x="1431" y="465"/>
                  </a:lnTo>
                  <a:lnTo>
                    <a:pt x="1477" y="455"/>
                  </a:lnTo>
                  <a:lnTo>
                    <a:pt x="1524" y="443"/>
                  </a:lnTo>
                  <a:lnTo>
                    <a:pt x="1574" y="429"/>
                  </a:lnTo>
                  <a:lnTo>
                    <a:pt x="1625" y="412"/>
                  </a:lnTo>
                  <a:lnTo>
                    <a:pt x="1679" y="392"/>
                  </a:lnTo>
                  <a:lnTo>
                    <a:pt x="1735" y="370"/>
                  </a:lnTo>
                  <a:lnTo>
                    <a:pt x="1794" y="345"/>
                  </a:lnTo>
                  <a:lnTo>
                    <a:pt x="1856" y="317"/>
                  </a:lnTo>
                  <a:lnTo>
                    <a:pt x="1920" y="285"/>
                  </a:lnTo>
                  <a:lnTo>
                    <a:pt x="1987" y="250"/>
                  </a:lnTo>
                  <a:lnTo>
                    <a:pt x="2056" y="211"/>
                  </a:lnTo>
                  <a:lnTo>
                    <a:pt x="2129" y="168"/>
                  </a:lnTo>
                  <a:lnTo>
                    <a:pt x="2204" y="122"/>
                  </a:lnTo>
                  <a:lnTo>
                    <a:pt x="2283" y="70"/>
                  </a:lnTo>
                  <a:lnTo>
                    <a:pt x="2364" y="15"/>
                  </a:lnTo>
                  <a:lnTo>
                    <a:pt x="2382" y="6"/>
                  </a:lnTo>
                  <a:lnTo>
                    <a:pt x="2399" y="1"/>
                  </a:lnTo>
                  <a:lnTo>
                    <a:pt x="24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237413" y="2625725"/>
              <a:ext cx="400050" cy="136525"/>
            </a:xfrm>
            <a:custGeom>
              <a:avLst/>
              <a:gdLst>
                <a:gd name="T0" fmla="*/ 85 w 505"/>
                <a:gd name="T1" fmla="*/ 0 h 172"/>
                <a:gd name="T2" fmla="*/ 419 w 505"/>
                <a:gd name="T3" fmla="*/ 0 h 172"/>
                <a:gd name="T4" fmla="*/ 442 w 505"/>
                <a:gd name="T5" fmla="*/ 3 h 172"/>
                <a:gd name="T6" fmla="*/ 463 w 505"/>
                <a:gd name="T7" fmla="*/ 11 h 172"/>
                <a:gd name="T8" fmla="*/ 479 w 505"/>
                <a:gd name="T9" fmla="*/ 25 h 172"/>
                <a:gd name="T10" fmla="*/ 493 w 505"/>
                <a:gd name="T11" fmla="*/ 42 h 172"/>
                <a:gd name="T12" fmla="*/ 502 w 505"/>
                <a:gd name="T13" fmla="*/ 62 h 172"/>
                <a:gd name="T14" fmla="*/ 505 w 505"/>
                <a:gd name="T15" fmla="*/ 86 h 172"/>
                <a:gd name="T16" fmla="*/ 502 w 505"/>
                <a:gd name="T17" fmla="*/ 109 h 172"/>
                <a:gd name="T18" fmla="*/ 493 w 505"/>
                <a:gd name="T19" fmla="*/ 129 h 172"/>
                <a:gd name="T20" fmla="*/ 479 w 505"/>
                <a:gd name="T21" fmla="*/ 146 h 172"/>
                <a:gd name="T22" fmla="*/ 463 w 505"/>
                <a:gd name="T23" fmla="*/ 159 h 172"/>
                <a:gd name="T24" fmla="*/ 442 w 505"/>
                <a:gd name="T25" fmla="*/ 168 h 172"/>
                <a:gd name="T26" fmla="*/ 419 w 505"/>
                <a:gd name="T27" fmla="*/ 172 h 172"/>
                <a:gd name="T28" fmla="*/ 85 w 505"/>
                <a:gd name="T29" fmla="*/ 172 h 172"/>
                <a:gd name="T30" fmla="*/ 63 w 505"/>
                <a:gd name="T31" fmla="*/ 168 h 172"/>
                <a:gd name="T32" fmla="*/ 42 w 505"/>
                <a:gd name="T33" fmla="*/ 159 h 172"/>
                <a:gd name="T34" fmla="*/ 26 w 505"/>
                <a:gd name="T35" fmla="*/ 146 h 172"/>
                <a:gd name="T36" fmla="*/ 12 w 505"/>
                <a:gd name="T37" fmla="*/ 129 h 172"/>
                <a:gd name="T38" fmla="*/ 3 w 505"/>
                <a:gd name="T39" fmla="*/ 109 h 172"/>
                <a:gd name="T40" fmla="*/ 0 w 505"/>
                <a:gd name="T41" fmla="*/ 86 h 172"/>
                <a:gd name="T42" fmla="*/ 3 w 505"/>
                <a:gd name="T43" fmla="*/ 63 h 172"/>
                <a:gd name="T44" fmla="*/ 12 w 505"/>
                <a:gd name="T45" fmla="*/ 42 h 172"/>
                <a:gd name="T46" fmla="*/ 26 w 505"/>
                <a:gd name="T47" fmla="*/ 25 h 172"/>
                <a:gd name="T48" fmla="*/ 42 w 505"/>
                <a:gd name="T49" fmla="*/ 11 h 172"/>
                <a:gd name="T50" fmla="*/ 63 w 505"/>
                <a:gd name="T51" fmla="*/ 3 h 172"/>
                <a:gd name="T52" fmla="*/ 85 w 505"/>
                <a:gd name="T5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5" h="172">
                  <a:moveTo>
                    <a:pt x="85" y="0"/>
                  </a:moveTo>
                  <a:lnTo>
                    <a:pt x="419" y="0"/>
                  </a:lnTo>
                  <a:lnTo>
                    <a:pt x="442" y="3"/>
                  </a:lnTo>
                  <a:lnTo>
                    <a:pt x="463" y="11"/>
                  </a:lnTo>
                  <a:lnTo>
                    <a:pt x="479" y="25"/>
                  </a:lnTo>
                  <a:lnTo>
                    <a:pt x="493" y="42"/>
                  </a:lnTo>
                  <a:lnTo>
                    <a:pt x="502" y="62"/>
                  </a:lnTo>
                  <a:lnTo>
                    <a:pt x="505" y="86"/>
                  </a:lnTo>
                  <a:lnTo>
                    <a:pt x="502" y="109"/>
                  </a:lnTo>
                  <a:lnTo>
                    <a:pt x="493" y="129"/>
                  </a:lnTo>
                  <a:lnTo>
                    <a:pt x="479" y="146"/>
                  </a:lnTo>
                  <a:lnTo>
                    <a:pt x="463" y="159"/>
                  </a:lnTo>
                  <a:lnTo>
                    <a:pt x="442" y="168"/>
                  </a:lnTo>
                  <a:lnTo>
                    <a:pt x="419" y="172"/>
                  </a:lnTo>
                  <a:lnTo>
                    <a:pt x="85" y="172"/>
                  </a:lnTo>
                  <a:lnTo>
                    <a:pt x="63" y="168"/>
                  </a:lnTo>
                  <a:lnTo>
                    <a:pt x="42" y="159"/>
                  </a:lnTo>
                  <a:lnTo>
                    <a:pt x="26" y="146"/>
                  </a:lnTo>
                  <a:lnTo>
                    <a:pt x="12" y="129"/>
                  </a:lnTo>
                  <a:lnTo>
                    <a:pt x="3" y="109"/>
                  </a:lnTo>
                  <a:lnTo>
                    <a:pt x="0" y="86"/>
                  </a:lnTo>
                  <a:lnTo>
                    <a:pt x="3" y="63"/>
                  </a:lnTo>
                  <a:lnTo>
                    <a:pt x="12" y="42"/>
                  </a:lnTo>
                  <a:lnTo>
                    <a:pt x="26" y="25"/>
                  </a:lnTo>
                  <a:lnTo>
                    <a:pt x="42" y="11"/>
                  </a:lnTo>
                  <a:lnTo>
                    <a:pt x="63" y="3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7207250" y="2290763"/>
              <a:ext cx="390525" cy="236538"/>
            </a:xfrm>
            <a:custGeom>
              <a:avLst/>
              <a:gdLst>
                <a:gd name="T0" fmla="*/ 415 w 492"/>
                <a:gd name="T1" fmla="*/ 0 h 296"/>
                <a:gd name="T2" fmla="*/ 432 w 492"/>
                <a:gd name="T3" fmla="*/ 3 h 296"/>
                <a:gd name="T4" fmla="*/ 450 w 492"/>
                <a:gd name="T5" fmla="*/ 10 h 296"/>
                <a:gd name="T6" fmla="*/ 465 w 492"/>
                <a:gd name="T7" fmla="*/ 21 h 296"/>
                <a:gd name="T8" fmla="*/ 478 w 492"/>
                <a:gd name="T9" fmla="*/ 36 h 296"/>
                <a:gd name="T10" fmla="*/ 487 w 492"/>
                <a:gd name="T11" fmla="*/ 53 h 296"/>
                <a:gd name="T12" fmla="*/ 492 w 492"/>
                <a:gd name="T13" fmla="*/ 72 h 296"/>
                <a:gd name="T14" fmla="*/ 492 w 492"/>
                <a:gd name="T15" fmla="*/ 92 h 296"/>
                <a:gd name="T16" fmla="*/ 489 w 492"/>
                <a:gd name="T17" fmla="*/ 109 h 296"/>
                <a:gd name="T18" fmla="*/ 482 w 492"/>
                <a:gd name="T19" fmla="*/ 127 h 296"/>
                <a:gd name="T20" fmla="*/ 471 w 492"/>
                <a:gd name="T21" fmla="*/ 142 h 296"/>
                <a:gd name="T22" fmla="*/ 456 w 492"/>
                <a:gd name="T23" fmla="*/ 155 h 296"/>
                <a:gd name="T24" fmla="*/ 439 w 492"/>
                <a:gd name="T25" fmla="*/ 164 h 296"/>
                <a:gd name="T26" fmla="*/ 116 w 492"/>
                <a:gd name="T27" fmla="*/ 290 h 296"/>
                <a:gd name="T28" fmla="*/ 101 w 492"/>
                <a:gd name="T29" fmla="*/ 294 h 296"/>
                <a:gd name="T30" fmla="*/ 85 w 492"/>
                <a:gd name="T31" fmla="*/ 296 h 296"/>
                <a:gd name="T32" fmla="*/ 65 w 492"/>
                <a:gd name="T33" fmla="*/ 293 h 296"/>
                <a:gd name="T34" fmla="*/ 46 w 492"/>
                <a:gd name="T35" fmla="*/ 287 h 296"/>
                <a:gd name="T36" fmla="*/ 29 w 492"/>
                <a:gd name="T37" fmla="*/ 275 h 296"/>
                <a:gd name="T38" fmla="*/ 15 w 492"/>
                <a:gd name="T39" fmla="*/ 260 h 296"/>
                <a:gd name="T40" fmla="*/ 6 w 492"/>
                <a:gd name="T41" fmla="*/ 241 h 296"/>
                <a:gd name="T42" fmla="*/ 0 w 492"/>
                <a:gd name="T43" fmla="*/ 223 h 296"/>
                <a:gd name="T44" fmla="*/ 0 w 492"/>
                <a:gd name="T45" fmla="*/ 203 h 296"/>
                <a:gd name="T46" fmla="*/ 4 w 492"/>
                <a:gd name="T47" fmla="*/ 186 h 296"/>
                <a:gd name="T48" fmla="*/ 11 w 492"/>
                <a:gd name="T49" fmla="*/ 168 h 296"/>
                <a:gd name="T50" fmla="*/ 22 w 492"/>
                <a:gd name="T51" fmla="*/ 154 h 296"/>
                <a:gd name="T52" fmla="*/ 37 w 492"/>
                <a:gd name="T53" fmla="*/ 141 h 296"/>
                <a:gd name="T54" fmla="*/ 53 w 492"/>
                <a:gd name="T55" fmla="*/ 132 h 296"/>
                <a:gd name="T56" fmla="*/ 377 w 492"/>
                <a:gd name="T57" fmla="*/ 5 h 296"/>
                <a:gd name="T58" fmla="*/ 395 w 492"/>
                <a:gd name="T59" fmla="*/ 0 h 296"/>
                <a:gd name="T60" fmla="*/ 415 w 492"/>
                <a:gd name="T6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2" h="296">
                  <a:moveTo>
                    <a:pt x="415" y="0"/>
                  </a:moveTo>
                  <a:lnTo>
                    <a:pt x="432" y="3"/>
                  </a:lnTo>
                  <a:lnTo>
                    <a:pt x="450" y="10"/>
                  </a:lnTo>
                  <a:lnTo>
                    <a:pt x="465" y="21"/>
                  </a:lnTo>
                  <a:lnTo>
                    <a:pt x="478" y="36"/>
                  </a:lnTo>
                  <a:lnTo>
                    <a:pt x="487" y="53"/>
                  </a:lnTo>
                  <a:lnTo>
                    <a:pt x="492" y="72"/>
                  </a:lnTo>
                  <a:lnTo>
                    <a:pt x="492" y="92"/>
                  </a:lnTo>
                  <a:lnTo>
                    <a:pt x="489" y="109"/>
                  </a:lnTo>
                  <a:lnTo>
                    <a:pt x="482" y="127"/>
                  </a:lnTo>
                  <a:lnTo>
                    <a:pt x="471" y="142"/>
                  </a:lnTo>
                  <a:lnTo>
                    <a:pt x="456" y="155"/>
                  </a:lnTo>
                  <a:lnTo>
                    <a:pt x="439" y="164"/>
                  </a:lnTo>
                  <a:lnTo>
                    <a:pt x="116" y="290"/>
                  </a:lnTo>
                  <a:lnTo>
                    <a:pt x="101" y="294"/>
                  </a:lnTo>
                  <a:lnTo>
                    <a:pt x="85" y="296"/>
                  </a:lnTo>
                  <a:lnTo>
                    <a:pt x="65" y="293"/>
                  </a:lnTo>
                  <a:lnTo>
                    <a:pt x="46" y="287"/>
                  </a:lnTo>
                  <a:lnTo>
                    <a:pt x="29" y="275"/>
                  </a:lnTo>
                  <a:lnTo>
                    <a:pt x="15" y="260"/>
                  </a:lnTo>
                  <a:lnTo>
                    <a:pt x="6" y="241"/>
                  </a:lnTo>
                  <a:lnTo>
                    <a:pt x="0" y="223"/>
                  </a:lnTo>
                  <a:lnTo>
                    <a:pt x="0" y="203"/>
                  </a:lnTo>
                  <a:lnTo>
                    <a:pt x="4" y="186"/>
                  </a:lnTo>
                  <a:lnTo>
                    <a:pt x="11" y="168"/>
                  </a:lnTo>
                  <a:lnTo>
                    <a:pt x="22" y="154"/>
                  </a:lnTo>
                  <a:lnTo>
                    <a:pt x="37" y="141"/>
                  </a:lnTo>
                  <a:lnTo>
                    <a:pt x="53" y="132"/>
                  </a:lnTo>
                  <a:lnTo>
                    <a:pt x="377" y="5"/>
                  </a:lnTo>
                  <a:lnTo>
                    <a:pt x="395" y="0"/>
                  </a:lnTo>
                  <a:lnTo>
                    <a:pt x="4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7207250" y="2859088"/>
              <a:ext cx="390525" cy="234950"/>
            </a:xfrm>
            <a:custGeom>
              <a:avLst/>
              <a:gdLst>
                <a:gd name="T0" fmla="*/ 79 w 493"/>
                <a:gd name="T1" fmla="*/ 0 h 297"/>
                <a:gd name="T2" fmla="*/ 98 w 493"/>
                <a:gd name="T3" fmla="*/ 1 h 297"/>
                <a:gd name="T4" fmla="*/ 117 w 493"/>
                <a:gd name="T5" fmla="*/ 7 h 297"/>
                <a:gd name="T6" fmla="*/ 440 w 493"/>
                <a:gd name="T7" fmla="*/ 133 h 297"/>
                <a:gd name="T8" fmla="*/ 457 w 493"/>
                <a:gd name="T9" fmla="*/ 142 h 297"/>
                <a:gd name="T10" fmla="*/ 472 w 493"/>
                <a:gd name="T11" fmla="*/ 155 h 297"/>
                <a:gd name="T12" fmla="*/ 483 w 493"/>
                <a:gd name="T13" fmla="*/ 170 h 297"/>
                <a:gd name="T14" fmla="*/ 490 w 493"/>
                <a:gd name="T15" fmla="*/ 187 h 297"/>
                <a:gd name="T16" fmla="*/ 493 w 493"/>
                <a:gd name="T17" fmla="*/ 205 h 297"/>
                <a:gd name="T18" fmla="*/ 493 w 493"/>
                <a:gd name="T19" fmla="*/ 224 h 297"/>
                <a:gd name="T20" fmla="*/ 488 w 493"/>
                <a:gd name="T21" fmla="*/ 243 h 297"/>
                <a:gd name="T22" fmla="*/ 478 w 493"/>
                <a:gd name="T23" fmla="*/ 262 h 297"/>
                <a:gd name="T24" fmla="*/ 464 w 493"/>
                <a:gd name="T25" fmla="*/ 276 h 297"/>
                <a:gd name="T26" fmla="*/ 448 w 493"/>
                <a:gd name="T27" fmla="*/ 287 h 297"/>
                <a:gd name="T28" fmla="*/ 428 w 493"/>
                <a:gd name="T29" fmla="*/ 295 h 297"/>
                <a:gd name="T30" fmla="*/ 409 w 493"/>
                <a:gd name="T31" fmla="*/ 297 h 297"/>
                <a:gd name="T32" fmla="*/ 393 w 493"/>
                <a:gd name="T33" fmla="*/ 296 h 297"/>
                <a:gd name="T34" fmla="*/ 378 w 493"/>
                <a:gd name="T35" fmla="*/ 292 h 297"/>
                <a:gd name="T36" fmla="*/ 54 w 493"/>
                <a:gd name="T37" fmla="*/ 165 h 297"/>
                <a:gd name="T38" fmla="*/ 37 w 493"/>
                <a:gd name="T39" fmla="*/ 155 h 297"/>
                <a:gd name="T40" fmla="*/ 22 w 493"/>
                <a:gd name="T41" fmla="*/ 143 h 297"/>
                <a:gd name="T42" fmla="*/ 12 w 493"/>
                <a:gd name="T43" fmla="*/ 128 h 297"/>
                <a:gd name="T44" fmla="*/ 5 w 493"/>
                <a:gd name="T45" fmla="*/ 111 h 297"/>
                <a:gd name="T46" fmla="*/ 0 w 493"/>
                <a:gd name="T47" fmla="*/ 92 h 297"/>
                <a:gd name="T48" fmla="*/ 1 w 493"/>
                <a:gd name="T49" fmla="*/ 74 h 297"/>
                <a:gd name="T50" fmla="*/ 7 w 493"/>
                <a:gd name="T51" fmla="*/ 54 h 297"/>
                <a:gd name="T52" fmla="*/ 16 w 493"/>
                <a:gd name="T53" fmla="*/ 38 h 297"/>
                <a:gd name="T54" fmla="*/ 28 w 493"/>
                <a:gd name="T55" fmla="*/ 23 h 297"/>
                <a:gd name="T56" fmla="*/ 44 w 493"/>
                <a:gd name="T57" fmla="*/ 12 h 297"/>
                <a:gd name="T58" fmla="*/ 60 w 493"/>
                <a:gd name="T59" fmla="*/ 5 h 297"/>
                <a:gd name="T60" fmla="*/ 79 w 493"/>
                <a:gd name="T6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3" h="297">
                  <a:moveTo>
                    <a:pt x="79" y="0"/>
                  </a:moveTo>
                  <a:lnTo>
                    <a:pt x="98" y="1"/>
                  </a:lnTo>
                  <a:lnTo>
                    <a:pt x="117" y="7"/>
                  </a:lnTo>
                  <a:lnTo>
                    <a:pt x="440" y="133"/>
                  </a:lnTo>
                  <a:lnTo>
                    <a:pt x="457" y="142"/>
                  </a:lnTo>
                  <a:lnTo>
                    <a:pt x="472" y="155"/>
                  </a:lnTo>
                  <a:lnTo>
                    <a:pt x="483" y="170"/>
                  </a:lnTo>
                  <a:lnTo>
                    <a:pt x="490" y="187"/>
                  </a:lnTo>
                  <a:lnTo>
                    <a:pt x="493" y="205"/>
                  </a:lnTo>
                  <a:lnTo>
                    <a:pt x="493" y="224"/>
                  </a:lnTo>
                  <a:lnTo>
                    <a:pt x="488" y="243"/>
                  </a:lnTo>
                  <a:lnTo>
                    <a:pt x="478" y="262"/>
                  </a:lnTo>
                  <a:lnTo>
                    <a:pt x="464" y="276"/>
                  </a:lnTo>
                  <a:lnTo>
                    <a:pt x="448" y="287"/>
                  </a:lnTo>
                  <a:lnTo>
                    <a:pt x="428" y="295"/>
                  </a:lnTo>
                  <a:lnTo>
                    <a:pt x="409" y="297"/>
                  </a:lnTo>
                  <a:lnTo>
                    <a:pt x="393" y="296"/>
                  </a:lnTo>
                  <a:lnTo>
                    <a:pt x="378" y="292"/>
                  </a:lnTo>
                  <a:lnTo>
                    <a:pt x="54" y="165"/>
                  </a:lnTo>
                  <a:lnTo>
                    <a:pt x="37" y="155"/>
                  </a:lnTo>
                  <a:lnTo>
                    <a:pt x="22" y="143"/>
                  </a:lnTo>
                  <a:lnTo>
                    <a:pt x="12" y="128"/>
                  </a:lnTo>
                  <a:lnTo>
                    <a:pt x="5" y="111"/>
                  </a:lnTo>
                  <a:lnTo>
                    <a:pt x="0" y="92"/>
                  </a:lnTo>
                  <a:lnTo>
                    <a:pt x="1" y="74"/>
                  </a:lnTo>
                  <a:lnTo>
                    <a:pt x="7" y="54"/>
                  </a:lnTo>
                  <a:lnTo>
                    <a:pt x="16" y="38"/>
                  </a:lnTo>
                  <a:lnTo>
                    <a:pt x="28" y="23"/>
                  </a:lnTo>
                  <a:lnTo>
                    <a:pt x="44" y="12"/>
                  </a:lnTo>
                  <a:lnTo>
                    <a:pt x="60" y="5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0" name="Freeform 6"/>
          <p:cNvSpPr>
            <a:spLocks noEditPoints="1"/>
          </p:cNvSpPr>
          <p:nvPr/>
        </p:nvSpPr>
        <p:spPr bwMode="auto">
          <a:xfrm>
            <a:off x="6094652" y="5473004"/>
            <a:ext cx="530560" cy="550045"/>
          </a:xfrm>
          <a:custGeom>
            <a:avLst/>
            <a:gdLst>
              <a:gd name="T0" fmla="*/ 1096 w 3186"/>
              <a:gd name="T1" fmla="*/ 376 h 3299"/>
              <a:gd name="T2" fmla="*/ 815 w 3186"/>
              <a:gd name="T3" fmla="*/ 495 h 3299"/>
              <a:gd name="T4" fmla="*/ 586 w 3186"/>
              <a:gd name="T5" fmla="*/ 692 h 3299"/>
              <a:gd name="T6" fmla="*/ 426 w 3186"/>
              <a:gd name="T7" fmla="*/ 949 h 3299"/>
              <a:gd name="T8" fmla="*/ 352 w 3186"/>
              <a:gd name="T9" fmla="*/ 1251 h 3299"/>
              <a:gd name="T10" fmla="*/ 376 w 3186"/>
              <a:gd name="T11" fmla="*/ 1568 h 3299"/>
              <a:gd name="T12" fmla="*/ 496 w 3186"/>
              <a:gd name="T13" fmla="*/ 1849 h 3299"/>
              <a:gd name="T14" fmla="*/ 692 w 3186"/>
              <a:gd name="T15" fmla="*/ 2079 h 3299"/>
              <a:gd name="T16" fmla="*/ 950 w 3186"/>
              <a:gd name="T17" fmla="*/ 2239 h 3299"/>
              <a:gd name="T18" fmla="*/ 1252 w 3186"/>
              <a:gd name="T19" fmla="*/ 2313 h 3299"/>
              <a:gd name="T20" fmla="*/ 1569 w 3186"/>
              <a:gd name="T21" fmla="*/ 2288 h 3299"/>
              <a:gd name="T22" fmla="*/ 1851 w 3186"/>
              <a:gd name="T23" fmla="*/ 2169 h 3299"/>
              <a:gd name="T24" fmla="*/ 2080 w 3186"/>
              <a:gd name="T25" fmla="*/ 1972 h 3299"/>
              <a:gd name="T26" fmla="*/ 2240 w 3186"/>
              <a:gd name="T27" fmla="*/ 1714 h 3299"/>
              <a:gd name="T28" fmla="*/ 2314 w 3186"/>
              <a:gd name="T29" fmla="*/ 1412 h 3299"/>
              <a:gd name="T30" fmla="*/ 2289 w 3186"/>
              <a:gd name="T31" fmla="*/ 1096 h 3299"/>
              <a:gd name="T32" fmla="*/ 2170 w 3186"/>
              <a:gd name="T33" fmla="*/ 813 h 3299"/>
              <a:gd name="T34" fmla="*/ 1973 w 3186"/>
              <a:gd name="T35" fmla="*/ 584 h 3299"/>
              <a:gd name="T36" fmla="*/ 1715 w 3186"/>
              <a:gd name="T37" fmla="*/ 425 h 3299"/>
              <a:gd name="T38" fmla="*/ 1413 w 3186"/>
              <a:gd name="T39" fmla="*/ 350 h 3299"/>
              <a:gd name="T40" fmla="*/ 1513 w 3186"/>
              <a:gd name="T41" fmla="*/ 12 h 3299"/>
              <a:gd name="T42" fmla="*/ 1851 w 3186"/>
              <a:gd name="T43" fmla="*/ 105 h 3299"/>
              <a:gd name="T44" fmla="*/ 2146 w 3186"/>
              <a:gd name="T45" fmla="*/ 278 h 3299"/>
              <a:gd name="T46" fmla="*/ 2388 w 3186"/>
              <a:gd name="T47" fmla="*/ 518 h 3299"/>
              <a:gd name="T48" fmla="*/ 2561 w 3186"/>
              <a:gd name="T49" fmla="*/ 813 h 3299"/>
              <a:gd name="T50" fmla="*/ 2653 w 3186"/>
              <a:gd name="T51" fmla="*/ 1151 h 3299"/>
              <a:gd name="T52" fmla="*/ 2655 w 3186"/>
              <a:gd name="T53" fmla="*/ 1502 h 3299"/>
              <a:gd name="T54" fmla="*/ 2570 w 3186"/>
              <a:gd name="T55" fmla="*/ 1827 h 3299"/>
              <a:gd name="T56" fmla="*/ 2405 w 3186"/>
              <a:gd name="T57" fmla="*/ 2122 h 3299"/>
              <a:gd name="T58" fmla="*/ 3173 w 3186"/>
              <a:gd name="T59" fmla="*/ 3056 h 3299"/>
              <a:gd name="T60" fmla="*/ 3180 w 3186"/>
              <a:gd name="T61" fmla="*/ 3172 h 3299"/>
              <a:gd name="T62" fmla="*/ 3113 w 3186"/>
              <a:gd name="T63" fmla="*/ 3267 h 3299"/>
              <a:gd name="T64" fmla="*/ 3013 w 3186"/>
              <a:gd name="T65" fmla="*/ 3299 h 3299"/>
              <a:gd name="T66" fmla="*/ 2909 w 3186"/>
              <a:gd name="T67" fmla="*/ 3264 h 3299"/>
              <a:gd name="T68" fmla="*/ 1957 w 3186"/>
              <a:gd name="T69" fmla="*/ 2508 h 3299"/>
              <a:gd name="T70" fmla="*/ 1655 w 3186"/>
              <a:gd name="T71" fmla="*/ 2625 h 3299"/>
              <a:gd name="T72" fmla="*/ 1333 w 3186"/>
              <a:gd name="T73" fmla="*/ 2664 h 3299"/>
              <a:gd name="T74" fmla="*/ 979 w 3186"/>
              <a:gd name="T75" fmla="*/ 2616 h 3299"/>
              <a:gd name="T76" fmla="*/ 661 w 3186"/>
              <a:gd name="T77" fmla="*/ 2481 h 3299"/>
              <a:gd name="T78" fmla="*/ 391 w 3186"/>
              <a:gd name="T79" fmla="*/ 2273 h 3299"/>
              <a:gd name="T80" fmla="*/ 183 w 3186"/>
              <a:gd name="T81" fmla="*/ 2003 h 3299"/>
              <a:gd name="T82" fmla="*/ 48 w 3186"/>
              <a:gd name="T83" fmla="*/ 1685 h 3299"/>
              <a:gd name="T84" fmla="*/ 0 w 3186"/>
              <a:gd name="T85" fmla="*/ 1332 h 3299"/>
              <a:gd name="T86" fmla="*/ 48 w 3186"/>
              <a:gd name="T87" fmla="*/ 978 h 3299"/>
              <a:gd name="T88" fmla="*/ 183 w 3186"/>
              <a:gd name="T89" fmla="*/ 660 h 3299"/>
              <a:gd name="T90" fmla="*/ 391 w 3186"/>
              <a:gd name="T91" fmla="*/ 391 h 3299"/>
              <a:gd name="T92" fmla="*/ 661 w 3186"/>
              <a:gd name="T93" fmla="*/ 182 h 3299"/>
              <a:gd name="T94" fmla="*/ 979 w 3186"/>
              <a:gd name="T95" fmla="*/ 47 h 3299"/>
              <a:gd name="T96" fmla="*/ 1333 w 3186"/>
              <a:gd name="T9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86" h="3299">
                <a:moveTo>
                  <a:pt x="1333" y="347"/>
                </a:moveTo>
                <a:lnTo>
                  <a:pt x="1252" y="350"/>
                </a:lnTo>
                <a:lnTo>
                  <a:pt x="1173" y="361"/>
                </a:lnTo>
                <a:lnTo>
                  <a:pt x="1096" y="376"/>
                </a:lnTo>
                <a:lnTo>
                  <a:pt x="1022" y="398"/>
                </a:lnTo>
                <a:lnTo>
                  <a:pt x="950" y="425"/>
                </a:lnTo>
                <a:lnTo>
                  <a:pt x="881" y="458"/>
                </a:lnTo>
                <a:lnTo>
                  <a:pt x="815" y="495"/>
                </a:lnTo>
                <a:lnTo>
                  <a:pt x="752" y="538"/>
                </a:lnTo>
                <a:lnTo>
                  <a:pt x="692" y="584"/>
                </a:lnTo>
                <a:lnTo>
                  <a:pt x="636" y="636"/>
                </a:lnTo>
                <a:lnTo>
                  <a:pt x="586" y="692"/>
                </a:lnTo>
                <a:lnTo>
                  <a:pt x="538" y="750"/>
                </a:lnTo>
                <a:lnTo>
                  <a:pt x="496" y="813"/>
                </a:lnTo>
                <a:lnTo>
                  <a:pt x="458" y="879"/>
                </a:lnTo>
                <a:lnTo>
                  <a:pt x="426" y="949"/>
                </a:lnTo>
                <a:lnTo>
                  <a:pt x="398" y="1021"/>
                </a:lnTo>
                <a:lnTo>
                  <a:pt x="376" y="1096"/>
                </a:lnTo>
                <a:lnTo>
                  <a:pt x="361" y="1172"/>
                </a:lnTo>
                <a:lnTo>
                  <a:pt x="352" y="1251"/>
                </a:lnTo>
                <a:lnTo>
                  <a:pt x="348" y="1332"/>
                </a:lnTo>
                <a:lnTo>
                  <a:pt x="352" y="1412"/>
                </a:lnTo>
                <a:lnTo>
                  <a:pt x="361" y="1492"/>
                </a:lnTo>
                <a:lnTo>
                  <a:pt x="376" y="1568"/>
                </a:lnTo>
                <a:lnTo>
                  <a:pt x="398" y="1642"/>
                </a:lnTo>
                <a:lnTo>
                  <a:pt x="426" y="1714"/>
                </a:lnTo>
                <a:lnTo>
                  <a:pt x="458" y="1783"/>
                </a:lnTo>
                <a:lnTo>
                  <a:pt x="496" y="1849"/>
                </a:lnTo>
                <a:lnTo>
                  <a:pt x="538" y="1912"/>
                </a:lnTo>
                <a:lnTo>
                  <a:pt x="586" y="1972"/>
                </a:lnTo>
                <a:lnTo>
                  <a:pt x="636" y="2028"/>
                </a:lnTo>
                <a:lnTo>
                  <a:pt x="692" y="2079"/>
                </a:lnTo>
                <a:lnTo>
                  <a:pt x="752" y="2126"/>
                </a:lnTo>
                <a:lnTo>
                  <a:pt x="815" y="2169"/>
                </a:lnTo>
                <a:lnTo>
                  <a:pt x="881" y="2206"/>
                </a:lnTo>
                <a:lnTo>
                  <a:pt x="950" y="2239"/>
                </a:lnTo>
                <a:lnTo>
                  <a:pt x="1022" y="2266"/>
                </a:lnTo>
                <a:lnTo>
                  <a:pt x="1096" y="2288"/>
                </a:lnTo>
                <a:lnTo>
                  <a:pt x="1173" y="2303"/>
                </a:lnTo>
                <a:lnTo>
                  <a:pt x="1252" y="2313"/>
                </a:lnTo>
                <a:lnTo>
                  <a:pt x="1333" y="2316"/>
                </a:lnTo>
                <a:lnTo>
                  <a:pt x="1413" y="2313"/>
                </a:lnTo>
                <a:lnTo>
                  <a:pt x="1492" y="2303"/>
                </a:lnTo>
                <a:lnTo>
                  <a:pt x="1569" y="2288"/>
                </a:lnTo>
                <a:lnTo>
                  <a:pt x="1644" y="2266"/>
                </a:lnTo>
                <a:lnTo>
                  <a:pt x="1715" y="2239"/>
                </a:lnTo>
                <a:lnTo>
                  <a:pt x="1785" y="2206"/>
                </a:lnTo>
                <a:lnTo>
                  <a:pt x="1851" y="2169"/>
                </a:lnTo>
                <a:lnTo>
                  <a:pt x="1914" y="2126"/>
                </a:lnTo>
                <a:lnTo>
                  <a:pt x="1973" y="2079"/>
                </a:lnTo>
                <a:lnTo>
                  <a:pt x="2029" y="2028"/>
                </a:lnTo>
                <a:lnTo>
                  <a:pt x="2080" y="1972"/>
                </a:lnTo>
                <a:lnTo>
                  <a:pt x="2128" y="1912"/>
                </a:lnTo>
                <a:lnTo>
                  <a:pt x="2170" y="1849"/>
                </a:lnTo>
                <a:lnTo>
                  <a:pt x="2207" y="1783"/>
                </a:lnTo>
                <a:lnTo>
                  <a:pt x="2240" y="1714"/>
                </a:lnTo>
                <a:lnTo>
                  <a:pt x="2267" y="1642"/>
                </a:lnTo>
                <a:lnTo>
                  <a:pt x="2289" y="1568"/>
                </a:lnTo>
                <a:lnTo>
                  <a:pt x="2305" y="1492"/>
                </a:lnTo>
                <a:lnTo>
                  <a:pt x="2314" y="1412"/>
                </a:lnTo>
                <a:lnTo>
                  <a:pt x="2318" y="1332"/>
                </a:lnTo>
                <a:lnTo>
                  <a:pt x="2314" y="1251"/>
                </a:lnTo>
                <a:lnTo>
                  <a:pt x="2305" y="1172"/>
                </a:lnTo>
                <a:lnTo>
                  <a:pt x="2289" y="1096"/>
                </a:lnTo>
                <a:lnTo>
                  <a:pt x="2267" y="1021"/>
                </a:lnTo>
                <a:lnTo>
                  <a:pt x="2240" y="949"/>
                </a:lnTo>
                <a:lnTo>
                  <a:pt x="2207" y="879"/>
                </a:lnTo>
                <a:lnTo>
                  <a:pt x="2170" y="813"/>
                </a:lnTo>
                <a:lnTo>
                  <a:pt x="2128" y="750"/>
                </a:lnTo>
                <a:lnTo>
                  <a:pt x="2080" y="692"/>
                </a:lnTo>
                <a:lnTo>
                  <a:pt x="2029" y="636"/>
                </a:lnTo>
                <a:lnTo>
                  <a:pt x="1973" y="584"/>
                </a:lnTo>
                <a:lnTo>
                  <a:pt x="1914" y="538"/>
                </a:lnTo>
                <a:lnTo>
                  <a:pt x="1851" y="495"/>
                </a:lnTo>
                <a:lnTo>
                  <a:pt x="1785" y="458"/>
                </a:lnTo>
                <a:lnTo>
                  <a:pt x="1715" y="425"/>
                </a:lnTo>
                <a:lnTo>
                  <a:pt x="1644" y="398"/>
                </a:lnTo>
                <a:lnTo>
                  <a:pt x="1569" y="376"/>
                </a:lnTo>
                <a:lnTo>
                  <a:pt x="1492" y="361"/>
                </a:lnTo>
                <a:lnTo>
                  <a:pt x="1413" y="350"/>
                </a:lnTo>
                <a:lnTo>
                  <a:pt x="1333" y="347"/>
                </a:lnTo>
                <a:close/>
                <a:moveTo>
                  <a:pt x="1333" y="0"/>
                </a:moveTo>
                <a:lnTo>
                  <a:pt x="1423" y="3"/>
                </a:lnTo>
                <a:lnTo>
                  <a:pt x="1513" y="12"/>
                </a:lnTo>
                <a:lnTo>
                  <a:pt x="1601" y="27"/>
                </a:lnTo>
                <a:lnTo>
                  <a:pt x="1686" y="47"/>
                </a:lnTo>
                <a:lnTo>
                  <a:pt x="1770" y="73"/>
                </a:lnTo>
                <a:lnTo>
                  <a:pt x="1851" y="105"/>
                </a:lnTo>
                <a:lnTo>
                  <a:pt x="1930" y="141"/>
                </a:lnTo>
                <a:lnTo>
                  <a:pt x="2005" y="182"/>
                </a:lnTo>
                <a:lnTo>
                  <a:pt x="2077" y="228"/>
                </a:lnTo>
                <a:lnTo>
                  <a:pt x="2146" y="278"/>
                </a:lnTo>
                <a:lnTo>
                  <a:pt x="2212" y="332"/>
                </a:lnTo>
                <a:lnTo>
                  <a:pt x="2274" y="391"/>
                </a:lnTo>
                <a:lnTo>
                  <a:pt x="2333" y="452"/>
                </a:lnTo>
                <a:lnTo>
                  <a:pt x="2388" y="518"/>
                </a:lnTo>
                <a:lnTo>
                  <a:pt x="2437" y="588"/>
                </a:lnTo>
                <a:lnTo>
                  <a:pt x="2484" y="660"/>
                </a:lnTo>
                <a:lnTo>
                  <a:pt x="2524" y="736"/>
                </a:lnTo>
                <a:lnTo>
                  <a:pt x="2561" y="813"/>
                </a:lnTo>
                <a:lnTo>
                  <a:pt x="2592" y="895"/>
                </a:lnTo>
                <a:lnTo>
                  <a:pt x="2618" y="978"/>
                </a:lnTo>
                <a:lnTo>
                  <a:pt x="2638" y="1064"/>
                </a:lnTo>
                <a:lnTo>
                  <a:pt x="2653" y="1151"/>
                </a:lnTo>
                <a:lnTo>
                  <a:pt x="2662" y="1241"/>
                </a:lnTo>
                <a:lnTo>
                  <a:pt x="2665" y="1332"/>
                </a:lnTo>
                <a:lnTo>
                  <a:pt x="2663" y="1417"/>
                </a:lnTo>
                <a:lnTo>
                  <a:pt x="2655" y="1502"/>
                </a:lnTo>
                <a:lnTo>
                  <a:pt x="2641" y="1585"/>
                </a:lnTo>
                <a:lnTo>
                  <a:pt x="2623" y="1667"/>
                </a:lnTo>
                <a:lnTo>
                  <a:pt x="2598" y="1748"/>
                </a:lnTo>
                <a:lnTo>
                  <a:pt x="2570" y="1827"/>
                </a:lnTo>
                <a:lnTo>
                  <a:pt x="2536" y="1904"/>
                </a:lnTo>
                <a:lnTo>
                  <a:pt x="2497" y="1979"/>
                </a:lnTo>
                <a:lnTo>
                  <a:pt x="2454" y="2051"/>
                </a:lnTo>
                <a:lnTo>
                  <a:pt x="2405" y="2122"/>
                </a:lnTo>
                <a:lnTo>
                  <a:pt x="2353" y="2189"/>
                </a:lnTo>
                <a:lnTo>
                  <a:pt x="3137" y="3004"/>
                </a:lnTo>
                <a:lnTo>
                  <a:pt x="3158" y="3029"/>
                </a:lnTo>
                <a:lnTo>
                  <a:pt x="3173" y="3056"/>
                </a:lnTo>
                <a:lnTo>
                  <a:pt x="3182" y="3084"/>
                </a:lnTo>
                <a:lnTo>
                  <a:pt x="3186" y="3113"/>
                </a:lnTo>
                <a:lnTo>
                  <a:pt x="3186" y="3143"/>
                </a:lnTo>
                <a:lnTo>
                  <a:pt x="3180" y="3172"/>
                </a:lnTo>
                <a:lnTo>
                  <a:pt x="3169" y="3200"/>
                </a:lnTo>
                <a:lnTo>
                  <a:pt x="3154" y="3227"/>
                </a:lnTo>
                <a:lnTo>
                  <a:pt x="3133" y="3250"/>
                </a:lnTo>
                <a:lnTo>
                  <a:pt x="3113" y="3267"/>
                </a:lnTo>
                <a:lnTo>
                  <a:pt x="3090" y="3280"/>
                </a:lnTo>
                <a:lnTo>
                  <a:pt x="3065" y="3291"/>
                </a:lnTo>
                <a:lnTo>
                  <a:pt x="3040" y="3297"/>
                </a:lnTo>
                <a:lnTo>
                  <a:pt x="3013" y="3299"/>
                </a:lnTo>
                <a:lnTo>
                  <a:pt x="2985" y="3297"/>
                </a:lnTo>
                <a:lnTo>
                  <a:pt x="2958" y="3290"/>
                </a:lnTo>
                <a:lnTo>
                  <a:pt x="2932" y="3279"/>
                </a:lnTo>
                <a:lnTo>
                  <a:pt x="2909" y="3264"/>
                </a:lnTo>
                <a:lnTo>
                  <a:pt x="2888" y="3245"/>
                </a:lnTo>
                <a:lnTo>
                  <a:pt x="2096" y="2423"/>
                </a:lnTo>
                <a:lnTo>
                  <a:pt x="2028" y="2468"/>
                </a:lnTo>
                <a:lnTo>
                  <a:pt x="1957" y="2508"/>
                </a:lnTo>
                <a:lnTo>
                  <a:pt x="1884" y="2544"/>
                </a:lnTo>
                <a:lnTo>
                  <a:pt x="1810" y="2576"/>
                </a:lnTo>
                <a:lnTo>
                  <a:pt x="1734" y="2602"/>
                </a:lnTo>
                <a:lnTo>
                  <a:pt x="1655" y="2625"/>
                </a:lnTo>
                <a:lnTo>
                  <a:pt x="1577" y="2641"/>
                </a:lnTo>
                <a:lnTo>
                  <a:pt x="1497" y="2653"/>
                </a:lnTo>
                <a:lnTo>
                  <a:pt x="1415" y="2661"/>
                </a:lnTo>
                <a:lnTo>
                  <a:pt x="1333" y="2664"/>
                </a:lnTo>
                <a:lnTo>
                  <a:pt x="1242" y="2661"/>
                </a:lnTo>
                <a:lnTo>
                  <a:pt x="1152" y="2651"/>
                </a:lnTo>
                <a:lnTo>
                  <a:pt x="1064" y="2637"/>
                </a:lnTo>
                <a:lnTo>
                  <a:pt x="979" y="2616"/>
                </a:lnTo>
                <a:lnTo>
                  <a:pt x="895" y="2590"/>
                </a:lnTo>
                <a:lnTo>
                  <a:pt x="815" y="2559"/>
                </a:lnTo>
                <a:lnTo>
                  <a:pt x="736" y="2523"/>
                </a:lnTo>
                <a:lnTo>
                  <a:pt x="661" y="2481"/>
                </a:lnTo>
                <a:lnTo>
                  <a:pt x="588" y="2436"/>
                </a:lnTo>
                <a:lnTo>
                  <a:pt x="519" y="2385"/>
                </a:lnTo>
                <a:lnTo>
                  <a:pt x="453" y="2332"/>
                </a:lnTo>
                <a:lnTo>
                  <a:pt x="391" y="2273"/>
                </a:lnTo>
                <a:lnTo>
                  <a:pt x="333" y="2211"/>
                </a:lnTo>
                <a:lnTo>
                  <a:pt x="278" y="2145"/>
                </a:lnTo>
                <a:lnTo>
                  <a:pt x="228" y="2076"/>
                </a:lnTo>
                <a:lnTo>
                  <a:pt x="183" y="2003"/>
                </a:lnTo>
                <a:lnTo>
                  <a:pt x="141" y="1928"/>
                </a:lnTo>
                <a:lnTo>
                  <a:pt x="105" y="1849"/>
                </a:lnTo>
                <a:lnTo>
                  <a:pt x="74" y="1769"/>
                </a:lnTo>
                <a:lnTo>
                  <a:pt x="48" y="1685"/>
                </a:lnTo>
                <a:lnTo>
                  <a:pt x="28" y="1600"/>
                </a:lnTo>
                <a:lnTo>
                  <a:pt x="12" y="1512"/>
                </a:lnTo>
                <a:lnTo>
                  <a:pt x="3" y="1423"/>
                </a:lnTo>
                <a:lnTo>
                  <a:pt x="0" y="1332"/>
                </a:lnTo>
                <a:lnTo>
                  <a:pt x="3" y="1241"/>
                </a:lnTo>
                <a:lnTo>
                  <a:pt x="12" y="1151"/>
                </a:lnTo>
                <a:lnTo>
                  <a:pt x="28" y="1064"/>
                </a:lnTo>
                <a:lnTo>
                  <a:pt x="48" y="978"/>
                </a:lnTo>
                <a:lnTo>
                  <a:pt x="74" y="895"/>
                </a:lnTo>
                <a:lnTo>
                  <a:pt x="105" y="813"/>
                </a:lnTo>
                <a:lnTo>
                  <a:pt x="141" y="736"/>
                </a:lnTo>
                <a:lnTo>
                  <a:pt x="183" y="660"/>
                </a:lnTo>
                <a:lnTo>
                  <a:pt x="228" y="588"/>
                </a:lnTo>
                <a:lnTo>
                  <a:pt x="278" y="518"/>
                </a:lnTo>
                <a:lnTo>
                  <a:pt x="333" y="452"/>
                </a:lnTo>
                <a:lnTo>
                  <a:pt x="391" y="391"/>
                </a:lnTo>
                <a:lnTo>
                  <a:pt x="453" y="332"/>
                </a:lnTo>
                <a:lnTo>
                  <a:pt x="519" y="278"/>
                </a:lnTo>
                <a:lnTo>
                  <a:pt x="588" y="228"/>
                </a:lnTo>
                <a:lnTo>
                  <a:pt x="661" y="182"/>
                </a:lnTo>
                <a:lnTo>
                  <a:pt x="736" y="141"/>
                </a:lnTo>
                <a:lnTo>
                  <a:pt x="815" y="105"/>
                </a:lnTo>
                <a:lnTo>
                  <a:pt x="895" y="73"/>
                </a:lnTo>
                <a:lnTo>
                  <a:pt x="979" y="47"/>
                </a:lnTo>
                <a:lnTo>
                  <a:pt x="1064" y="27"/>
                </a:lnTo>
                <a:lnTo>
                  <a:pt x="1152" y="12"/>
                </a:lnTo>
                <a:lnTo>
                  <a:pt x="1242" y="3"/>
                </a:lnTo>
                <a:lnTo>
                  <a:pt x="13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7B3EB6-3167-4AB4-B9EC-3E3B98B531E2}"/>
              </a:ext>
            </a:extLst>
          </p:cNvPr>
          <p:cNvGrpSpPr/>
          <p:nvPr/>
        </p:nvGrpSpPr>
        <p:grpSpPr>
          <a:xfrm>
            <a:off x="3269954" y="-4371960"/>
            <a:ext cx="6468533" cy="2123658"/>
            <a:chOff x="3269954" y="-573683"/>
            <a:chExt cx="6468533" cy="212365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5C45EE-AAD7-4625-B1EF-2E0E66867613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1441CD-DA34-4245-8366-27135FDD106A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40" name="Graphic 39" descr="Open book">
            <a:hlinkClick r:id="rId7" action="ppaction://hlinksldjump"/>
            <a:extLst>
              <a:ext uri="{FF2B5EF4-FFF2-40B4-BE49-F238E27FC236}">
                <a16:creationId xmlns:a16="http://schemas.microsoft.com/office/drawing/2014/main" id="{D22F5993-AA42-484E-B3BB-2267B902C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812519" y="477206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FA9FE7F-E813-4FC6-BE75-9DC9673E4585}"/>
              </a:ext>
            </a:extLst>
          </p:cNvPr>
          <p:cNvSpPr txBox="1"/>
          <p:nvPr/>
        </p:nvSpPr>
        <p:spPr>
          <a:xfrm>
            <a:off x="-3812519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Proximity</a:t>
            </a:r>
          </a:p>
        </p:txBody>
      </p:sp>
      <p:pic>
        <p:nvPicPr>
          <p:cNvPr id="43" name="Graphic 42" descr="Bar chart RTL">
            <a:hlinkClick r:id="rId10" action="ppaction://hlinksldjump"/>
            <a:extLst>
              <a:ext uri="{FF2B5EF4-FFF2-40B4-BE49-F238E27FC236}">
                <a16:creationId xmlns:a16="http://schemas.microsoft.com/office/drawing/2014/main" id="{BB9001B4-4A41-4F7A-AB17-6FAAB13B4F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13184" y="10496946"/>
            <a:ext cx="914400" cy="914400"/>
          </a:xfrm>
          <a:prstGeom prst="rect">
            <a:avLst/>
          </a:prstGeom>
        </p:spPr>
      </p:pic>
      <p:pic>
        <p:nvPicPr>
          <p:cNvPr id="44" name="Graphic 43" descr="Dice">
            <a:hlinkClick r:id="rId13" action="ppaction://hlinksldjump"/>
            <a:extLst>
              <a:ext uri="{FF2B5EF4-FFF2-40B4-BE49-F238E27FC236}">
                <a16:creationId xmlns:a16="http://schemas.microsoft.com/office/drawing/2014/main" id="{FAD28E9D-D101-4885-8393-F5056E062F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6470" y="10496946"/>
            <a:ext cx="914400" cy="914400"/>
          </a:xfrm>
          <a:prstGeom prst="rect">
            <a:avLst/>
          </a:prstGeom>
        </p:spPr>
      </p:pic>
      <p:pic>
        <p:nvPicPr>
          <p:cNvPr id="45" name="Graphic 44" descr="Head with gears">
            <a:hlinkClick r:id="rId16" action="ppaction://hlinksldjump"/>
            <a:extLst>
              <a:ext uri="{FF2B5EF4-FFF2-40B4-BE49-F238E27FC236}">
                <a16:creationId xmlns:a16="http://schemas.microsoft.com/office/drawing/2014/main" id="{5A771163-831C-4068-880F-E0F521CB60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82589" y="10496946"/>
            <a:ext cx="914400" cy="914400"/>
          </a:xfrm>
          <a:prstGeom prst="rect">
            <a:avLst/>
          </a:prstGeom>
        </p:spPr>
      </p:pic>
      <p:pic>
        <p:nvPicPr>
          <p:cNvPr id="46" name="Graphic 45" descr="Users">
            <a:hlinkClick r:id="rId19" action="ppaction://hlinksldjump"/>
            <a:extLst>
              <a:ext uri="{FF2B5EF4-FFF2-40B4-BE49-F238E27FC236}">
                <a16:creationId xmlns:a16="http://schemas.microsoft.com/office/drawing/2014/main" id="{8AA6553E-8934-4F87-94FD-CA1FEBDF45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14827" y="10496946"/>
            <a:ext cx="914400" cy="914400"/>
          </a:xfrm>
          <a:prstGeom prst="rect">
            <a:avLst/>
          </a:prstGeom>
        </p:spPr>
      </p:pic>
      <p:pic>
        <p:nvPicPr>
          <p:cNvPr id="47" name="Graphic 46" descr="Safe">
            <a:hlinkClick r:id="rId22" action="ppaction://hlinksldjump"/>
            <a:extLst>
              <a:ext uri="{FF2B5EF4-FFF2-40B4-BE49-F238E27FC236}">
                <a16:creationId xmlns:a16="http://schemas.microsoft.com/office/drawing/2014/main" id="{66CEEFF2-7C1A-429A-AB57-556BE155E4D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180946" y="10496946"/>
            <a:ext cx="914400" cy="914400"/>
          </a:xfrm>
          <a:prstGeom prst="rect">
            <a:avLst/>
          </a:prstGeom>
        </p:spPr>
      </p:pic>
      <p:pic>
        <p:nvPicPr>
          <p:cNvPr id="48" name="Graphic 47" descr="Upward trend">
            <a:hlinkClick r:id="rId25" action="ppaction://hlinksldjump"/>
            <a:extLst>
              <a:ext uri="{FF2B5EF4-FFF2-40B4-BE49-F238E27FC236}">
                <a16:creationId xmlns:a16="http://schemas.microsoft.com/office/drawing/2014/main" id="{7CFAAF09-FFB5-4444-89A3-96EE81652AB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47065" y="10496946"/>
            <a:ext cx="914400" cy="914400"/>
          </a:xfrm>
          <a:prstGeom prst="rect">
            <a:avLst/>
          </a:prstGeom>
        </p:spPr>
      </p:pic>
      <p:pic>
        <p:nvPicPr>
          <p:cNvPr id="49" name="Graphic 48" descr="Key">
            <a:hlinkClick r:id="rId28" action="ppaction://hlinksldjump"/>
            <a:extLst>
              <a:ext uri="{FF2B5EF4-FFF2-40B4-BE49-F238E27FC236}">
                <a16:creationId xmlns:a16="http://schemas.microsoft.com/office/drawing/2014/main" id="{69450C7B-D447-49C3-93F9-A37B1472742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48708" y="10496946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9B826B5-304A-48EF-8FC4-8C016BC9E3A4}"/>
              </a:ext>
            </a:extLst>
          </p:cNvPr>
          <p:cNvSpPr txBox="1"/>
          <p:nvPr/>
        </p:nvSpPr>
        <p:spPr>
          <a:xfrm>
            <a:off x="476558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40C3C7-5130-4951-895C-E2E8691BE535}"/>
              </a:ext>
            </a:extLst>
          </p:cNvPr>
          <p:cNvSpPr txBox="1"/>
          <p:nvPr/>
        </p:nvSpPr>
        <p:spPr>
          <a:xfrm>
            <a:off x="10445159" y="11475792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87F973-F01A-4295-9C2E-85868FA4C47A}"/>
              </a:ext>
            </a:extLst>
          </p:cNvPr>
          <p:cNvSpPr txBox="1"/>
          <p:nvPr/>
        </p:nvSpPr>
        <p:spPr>
          <a:xfrm>
            <a:off x="3802366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901227-2130-40E5-B4A1-2F6DBABF8E9C}"/>
              </a:ext>
            </a:extLst>
          </p:cNvPr>
          <p:cNvSpPr txBox="1"/>
          <p:nvPr/>
        </p:nvSpPr>
        <p:spPr>
          <a:xfrm>
            <a:off x="2096335" y="114387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34D9DE-E40C-4757-8EE6-BCA3D942B214}"/>
              </a:ext>
            </a:extLst>
          </p:cNvPr>
          <p:cNvSpPr txBox="1"/>
          <p:nvPr/>
        </p:nvSpPr>
        <p:spPr>
          <a:xfrm>
            <a:off x="5457300" y="11387499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8AA5CA-633C-47C7-8D88-2F1536C5FA1E}"/>
              </a:ext>
            </a:extLst>
          </p:cNvPr>
          <p:cNvSpPr txBox="1"/>
          <p:nvPr/>
        </p:nvSpPr>
        <p:spPr>
          <a:xfrm>
            <a:off x="7004507" y="11479832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AC147F-E5D4-4A2A-AF2F-0E82BE8DD535}"/>
              </a:ext>
            </a:extLst>
          </p:cNvPr>
          <p:cNvSpPr txBox="1"/>
          <p:nvPr/>
        </p:nvSpPr>
        <p:spPr>
          <a:xfrm>
            <a:off x="8779188" y="11373188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Advantages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For</a:t>
            </a:r>
          </a:p>
          <a:p>
            <a:r>
              <a:rPr lang="en-GB" sz="2400" dirty="0" err="1">
                <a:latin typeface="Bahnschrift SemiBold Condensed" panose="020B0502040204020203" pitchFamily="34" charset="0"/>
              </a:rPr>
              <a:t>Buisnesses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65" name="Graphic 64" descr="Open book">
            <a:hlinkClick r:id="rId7" action="ppaction://hlinksldjump"/>
            <a:extLst>
              <a:ext uri="{FF2B5EF4-FFF2-40B4-BE49-F238E27FC236}">
                <a16:creationId xmlns:a16="http://schemas.microsoft.com/office/drawing/2014/main" id="{5B16D6CF-72E3-47EA-896C-0222F0192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724600" y="477206"/>
            <a:ext cx="914400" cy="9144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F4F64E3-2351-45B6-823B-6808D28AA64B}"/>
              </a:ext>
            </a:extLst>
          </p:cNvPr>
          <p:cNvSpPr txBox="1"/>
          <p:nvPr/>
        </p:nvSpPr>
        <p:spPr>
          <a:xfrm>
            <a:off x="-3724600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08B556-5831-4935-B424-346FB7793F62}"/>
              </a:ext>
            </a:extLst>
          </p:cNvPr>
          <p:cNvSpPr txBox="1"/>
          <p:nvPr/>
        </p:nvSpPr>
        <p:spPr>
          <a:xfrm>
            <a:off x="8779188" y="11374949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Ideas For Future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326488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accel="20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accel="20000" decel="6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accel="20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accel="20000" decel="6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accel="20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accel="20000" decel="6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accel="20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1" grpId="0"/>
      <p:bldP spid="24" grpId="0" animBg="1"/>
      <p:bldP spid="26" grpId="0"/>
      <p:bldP spid="27" grpId="0" animBg="1"/>
      <p:bldP spid="29" grpId="0"/>
      <p:bldP spid="30" grpId="0" animBg="1"/>
      <p:bldP spid="31" grpId="0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6363" y="129621"/>
            <a:ext cx="11157817" cy="660511"/>
          </a:xfrm>
        </p:spPr>
        <p:txBody>
          <a:bodyPr/>
          <a:lstStyle/>
          <a:p>
            <a:r>
              <a:rPr lang="en-US" dirty="0"/>
              <a:t>Solutions Provided By </a:t>
            </a:r>
            <a:r>
              <a:rPr lang="en-US" dirty="0" err="1"/>
              <a:t>KindSpace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 bwMode="auto">
          <a:xfrm>
            <a:off x="791441" y="4776252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5" name="Freeform 34"/>
          <p:cNvSpPr/>
          <p:nvPr/>
        </p:nvSpPr>
        <p:spPr bwMode="auto">
          <a:xfrm>
            <a:off x="2831281" y="3978879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6" name="Freeform 35"/>
          <p:cNvSpPr/>
          <p:nvPr/>
        </p:nvSpPr>
        <p:spPr bwMode="auto">
          <a:xfrm>
            <a:off x="4870041" y="3181506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37" name="Freeform 36"/>
          <p:cNvSpPr/>
          <p:nvPr/>
        </p:nvSpPr>
        <p:spPr bwMode="auto">
          <a:xfrm>
            <a:off x="6908801" y="2384132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8" name="Inhaltsplatzhalter 4"/>
          <p:cNvSpPr txBox="1">
            <a:spLocks/>
          </p:cNvSpPr>
          <p:nvPr/>
        </p:nvSpPr>
        <p:spPr>
          <a:xfrm>
            <a:off x="858637" y="5690174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1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1"/>
                </a:solidFill>
                <a:latin typeface="+mj-lt"/>
              </a:rPr>
              <a:t>#01</a:t>
            </a:r>
            <a:endParaRPr lang="en-US" sz="1467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2" name="Inhaltsplatzhalter 4"/>
          <p:cNvSpPr txBox="1">
            <a:spLocks/>
          </p:cNvSpPr>
          <p:nvPr/>
        </p:nvSpPr>
        <p:spPr>
          <a:xfrm>
            <a:off x="2936669" y="4970294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2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2"/>
                </a:solidFill>
                <a:latin typeface="+mj-lt"/>
              </a:rPr>
              <a:t>#02</a:t>
            </a:r>
            <a:endParaRPr lang="en-US" sz="1467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3" name="Inhaltsplatzhalter 4"/>
          <p:cNvSpPr txBox="1">
            <a:spLocks/>
          </p:cNvSpPr>
          <p:nvPr/>
        </p:nvSpPr>
        <p:spPr>
          <a:xfrm>
            <a:off x="4975789" y="4141150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3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3"/>
                </a:solidFill>
                <a:latin typeface="+mj-lt"/>
              </a:rPr>
              <a:t>#03</a:t>
            </a:r>
            <a:endParaRPr lang="en-US" sz="1467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4" name="Inhaltsplatzhalter 4"/>
          <p:cNvSpPr txBox="1">
            <a:spLocks/>
          </p:cNvSpPr>
          <p:nvPr/>
        </p:nvSpPr>
        <p:spPr>
          <a:xfrm>
            <a:off x="7014909" y="3312006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4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4"/>
                </a:solidFill>
                <a:latin typeface="+mj-lt"/>
              </a:rPr>
              <a:t>#04</a:t>
            </a:r>
            <a:endParaRPr lang="en-US" sz="1467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0" name="Freeform 49"/>
          <p:cNvSpPr/>
          <p:nvPr/>
        </p:nvSpPr>
        <p:spPr bwMode="auto">
          <a:xfrm>
            <a:off x="8923193" y="1586759"/>
            <a:ext cx="2014393" cy="797373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51" name="Inhaltsplatzhalter 4"/>
          <p:cNvSpPr txBox="1">
            <a:spLocks/>
          </p:cNvSpPr>
          <p:nvPr/>
        </p:nvSpPr>
        <p:spPr>
          <a:xfrm>
            <a:off x="9029301" y="2514633"/>
            <a:ext cx="1802177" cy="3282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67" b="1" dirty="0">
                <a:solidFill>
                  <a:schemeClr val="accent4"/>
                </a:solidFill>
                <a:latin typeface="+mj-lt"/>
              </a:rPr>
              <a:t>STEP </a:t>
            </a:r>
            <a:r>
              <a:rPr lang="en-US" sz="2133" b="1" dirty="0">
                <a:solidFill>
                  <a:schemeClr val="accent4"/>
                </a:solidFill>
                <a:latin typeface="+mj-lt"/>
              </a:rPr>
              <a:t>#05</a:t>
            </a:r>
            <a:endParaRPr lang="en-US" sz="1467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372F-4C14-4430-9321-CE28EA1041CC}"/>
              </a:ext>
            </a:extLst>
          </p:cNvPr>
          <p:cNvSpPr txBox="1"/>
          <p:nvPr/>
        </p:nvSpPr>
        <p:spPr>
          <a:xfrm>
            <a:off x="937923" y="3661669"/>
            <a:ext cx="2170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judgment-free platform designed for open sharing and mutual support.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099A3-7F8E-48B6-B557-08CDB72A0D33}"/>
              </a:ext>
            </a:extLst>
          </p:cNvPr>
          <p:cNvSpPr txBox="1"/>
          <p:nvPr/>
        </p:nvSpPr>
        <p:spPr>
          <a:xfrm>
            <a:off x="9168417" y="681222"/>
            <a:ext cx="180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SemiBold Condensed" panose="020B0502040204020203" pitchFamily="34" charset="0"/>
              </a:rPr>
              <a:t>Simple interface and functionalities to prevent distraction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2DF666-C8AF-474A-BAB0-CAE4D7F11E48}"/>
              </a:ext>
            </a:extLst>
          </p:cNvPr>
          <p:cNvSpPr txBox="1"/>
          <p:nvPr/>
        </p:nvSpPr>
        <p:spPr>
          <a:xfrm>
            <a:off x="7199878" y="1193443"/>
            <a:ext cx="1941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Encourages users to share thoughtful, supportive feedback, promoting positivity.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20337-F633-427F-86C7-CCB6BDC8AB20}"/>
              </a:ext>
            </a:extLst>
          </p:cNvPr>
          <p:cNvSpPr txBox="1"/>
          <p:nvPr/>
        </p:nvSpPr>
        <p:spPr>
          <a:xfrm>
            <a:off x="3095924" y="2996918"/>
            <a:ext cx="199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AI moderation ensures a respectful and uplifting environment.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F7F0C-93DA-45CB-AC68-D925D188DCE3}"/>
              </a:ext>
            </a:extLst>
          </p:cNvPr>
          <p:cNvSpPr txBox="1"/>
          <p:nvPr/>
        </p:nvSpPr>
        <p:spPr>
          <a:xfrm>
            <a:off x="5059541" y="2050520"/>
            <a:ext cx="195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Users can share their stories without fear, while safety features ensure accountability.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DB8D3-E2BB-4FD5-B694-C031BACAB66E}"/>
              </a:ext>
            </a:extLst>
          </p:cNvPr>
          <p:cNvSpPr/>
          <p:nvPr/>
        </p:nvSpPr>
        <p:spPr>
          <a:xfrm>
            <a:off x="11083636" y="5789085"/>
            <a:ext cx="803564" cy="72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7746E70A-374B-4BAE-BE97-491DE7FFF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3858" y="5757669"/>
            <a:ext cx="723342" cy="72334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29D1B58-0B97-404D-A1C8-BB5381E708B3}"/>
              </a:ext>
            </a:extLst>
          </p:cNvPr>
          <p:cNvGrpSpPr/>
          <p:nvPr/>
        </p:nvGrpSpPr>
        <p:grpSpPr>
          <a:xfrm>
            <a:off x="3269954" y="-4371960"/>
            <a:ext cx="6468533" cy="2123658"/>
            <a:chOff x="3269954" y="-573683"/>
            <a:chExt cx="6468533" cy="21236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9DC585-7580-4F9F-852C-9F4E065DB7A7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604BA1-75B9-42F4-9C95-EC4238D4330F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31" name="Graphic 30" descr="Open book">
            <a:hlinkClick r:id="rId5" action="ppaction://hlinksldjump"/>
            <a:extLst>
              <a:ext uri="{FF2B5EF4-FFF2-40B4-BE49-F238E27FC236}">
                <a16:creationId xmlns:a16="http://schemas.microsoft.com/office/drawing/2014/main" id="{36FDEF91-9DA1-4B47-801B-EF48948C8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812519" y="47720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C15BDF-99BA-46E7-8AC9-D34EF7205C07}"/>
              </a:ext>
            </a:extLst>
          </p:cNvPr>
          <p:cNvSpPr txBox="1"/>
          <p:nvPr/>
        </p:nvSpPr>
        <p:spPr>
          <a:xfrm>
            <a:off x="-3812519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Proximity</a:t>
            </a:r>
          </a:p>
        </p:txBody>
      </p:sp>
      <p:pic>
        <p:nvPicPr>
          <p:cNvPr id="33" name="Graphic 32" descr="Bar chart RTL">
            <a:hlinkClick r:id="rId8" action="ppaction://hlinksldjump"/>
            <a:extLst>
              <a:ext uri="{FF2B5EF4-FFF2-40B4-BE49-F238E27FC236}">
                <a16:creationId xmlns:a16="http://schemas.microsoft.com/office/drawing/2014/main" id="{3900E6E6-FB84-478A-9584-0C7576CD3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3184" y="10496946"/>
            <a:ext cx="914400" cy="914400"/>
          </a:xfrm>
          <a:prstGeom prst="rect">
            <a:avLst/>
          </a:prstGeom>
        </p:spPr>
      </p:pic>
      <p:pic>
        <p:nvPicPr>
          <p:cNvPr id="34" name="Graphic 33" descr="Dice">
            <a:hlinkClick r:id="rId11" action="ppaction://hlinksldjump"/>
            <a:extLst>
              <a:ext uri="{FF2B5EF4-FFF2-40B4-BE49-F238E27FC236}">
                <a16:creationId xmlns:a16="http://schemas.microsoft.com/office/drawing/2014/main" id="{6B78C6EE-5A46-44EB-A843-B35B947A98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6470" y="10496946"/>
            <a:ext cx="914400" cy="914400"/>
          </a:xfrm>
          <a:prstGeom prst="rect">
            <a:avLst/>
          </a:prstGeom>
        </p:spPr>
      </p:pic>
      <p:pic>
        <p:nvPicPr>
          <p:cNvPr id="39" name="Graphic 38" descr="Head with gears">
            <a:hlinkClick r:id="rId14" action="ppaction://hlinksldjump"/>
            <a:extLst>
              <a:ext uri="{FF2B5EF4-FFF2-40B4-BE49-F238E27FC236}">
                <a16:creationId xmlns:a16="http://schemas.microsoft.com/office/drawing/2014/main" id="{F4DD16D5-0A77-4EF4-A8AF-D94813A5B9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82589" y="10496946"/>
            <a:ext cx="914400" cy="914400"/>
          </a:xfrm>
          <a:prstGeom prst="rect">
            <a:avLst/>
          </a:prstGeom>
        </p:spPr>
      </p:pic>
      <p:pic>
        <p:nvPicPr>
          <p:cNvPr id="40" name="Graphic 39" descr="Users">
            <a:hlinkClick r:id="rId17" action="ppaction://hlinksldjump"/>
            <a:extLst>
              <a:ext uri="{FF2B5EF4-FFF2-40B4-BE49-F238E27FC236}">
                <a16:creationId xmlns:a16="http://schemas.microsoft.com/office/drawing/2014/main" id="{F50DC064-F22F-4290-A78D-A521FD92C7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14827" y="10496946"/>
            <a:ext cx="914400" cy="914400"/>
          </a:xfrm>
          <a:prstGeom prst="rect">
            <a:avLst/>
          </a:prstGeom>
        </p:spPr>
      </p:pic>
      <p:pic>
        <p:nvPicPr>
          <p:cNvPr id="41" name="Graphic 40" descr="Safe">
            <a:hlinkClick r:id="rId20" action="ppaction://hlinksldjump"/>
            <a:extLst>
              <a:ext uri="{FF2B5EF4-FFF2-40B4-BE49-F238E27FC236}">
                <a16:creationId xmlns:a16="http://schemas.microsoft.com/office/drawing/2014/main" id="{BA4E9430-0ABC-4308-A9FC-CDD90EECA0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180946" y="10496946"/>
            <a:ext cx="914400" cy="914400"/>
          </a:xfrm>
          <a:prstGeom prst="rect">
            <a:avLst/>
          </a:prstGeom>
        </p:spPr>
      </p:pic>
      <p:pic>
        <p:nvPicPr>
          <p:cNvPr id="45" name="Graphic 44" descr="Upward trend">
            <a:hlinkClick r:id="rId23" action="ppaction://hlinksldjump"/>
            <a:extLst>
              <a:ext uri="{FF2B5EF4-FFF2-40B4-BE49-F238E27FC236}">
                <a16:creationId xmlns:a16="http://schemas.microsoft.com/office/drawing/2014/main" id="{6C4E68CC-C53E-401D-8BE6-1E2396A8B2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847065" y="10496946"/>
            <a:ext cx="914400" cy="914400"/>
          </a:xfrm>
          <a:prstGeom prst="rect">
            <a:avLst/>
          </a:prstGeom>
        </p:spPr>
      </p:pic>
      <p:pic>
        <p:nvPicPr>
          <p:cNvPr id="52" name="Graphic 51" descr="Key">
            <a:hlinkClick r:id="rId26" action="ppaction://hlinksldjump"/>
            <a:extLst>
              <a:ext uri="{FF2B5EF4-FFF2-40B4-BE49-F238E27FC236}">
                <a16:creationId xmlns:a16="http://schemas.microsoft.com/office/drawing/2014/main" id="{9399089A-9DB9-43C3-A502-9407E650B40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48708" y="10496946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DEC2267-0C8C-4D70-8E7C-1BD0BA6D45CB}"/>
              </a:ext>
            </a:extLst>
          </p:cNvPr>
          <p:cNvSpPr txBox="1"/>
          <p:nvPr/>
        </p:nvSpPr>
        <p:spPr>
          <a:xfrm>
            <a:off x="476558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26C5CA-6320-4741-B94D-B0ABD261E342}"/>
              </a:ext>
            </a:extLst>
          </p:cNvPr>
          <p:cNvSpPr txBox="1"/>
          <p:nvPr/>
        </p:nvSpPr>
        <p:spPr>
          <a:xfrm>
            <a:off x="10445159" y="11475792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5FAE8D-0C1E-46B1-BD59-C604B323BF90}"/>
              </a:ext>
            </a:extLst>
          </p:cNvPr>
          <p:cNvSpPr txBox="1"/>
          <p:nvPr/>
        </p:nvSpPr>
        <p:spPr>
          <a:xfrm>
            <a:off x="3802366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5F4859-8BBB-4864-A9E1-26A9E3A5F7B7}"/>
              </a:ext>
            </a:extLst>
          </p:cNvPr>
          <p:cNvSpPr txBox="1"/>
          <p:nvPr/>
        </p:nvSpPr>
        <p:spPr>
          <a:xfrm>
            <a:off x="2096335" y="114387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C49A88-C8B1-491F-AFBA-968DEFFA4C88}"/>
              </a:ext>
            </a:extLst>
          </p:cNvPr>
          <p:cNvSpPr txBox="1"/>
          <p:nvPr/>
        </p:nvSpPr>
        <p:spPr>
          <a:xfrm>
            <a:off x="5457300" y="11387499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9F5C30-E9FA-4300-9EC9-D0621E4E9944}"/>
              </a:ext>
            </a:extLst>
          </p:cNvPr>
          <p:cNvSpPr txBox="1"/>
          <p:nvPr/>
        </p:nvSpPr>
        <p:spPr>
          <a:xfrm>
            <a:off x="7004507" y="11479832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8A058F-3A52-4C30-9B22-1C2244A7062A}"/>
              </a:ext>
            </a:extLst>
          </p:cNvPr>
          <p:cNvSpPr txBox="1"/>
          <p:nvPr/>
        </p:nvSpPr>
        <p:spPr>
          <a:xfrm>
            <a:off x="8779188" y="11373188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Advantages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For</a:t>
            </a:r>
          </a:p>
          <a:p>
            <a:r>
              <a:rPr lang="en-GB" sz="2400" dirty="0" err="1">
                <a:latin typeface="Bahnschrift SemiBold Condensed" panose="020B0502040204020203" pitchFamily="34" charset="0"/>
              </a:rPr>
              <a:t>Buisnesses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60" name="Graphic 59" descr="Open book">
            <a:hlinkClick r:id="rId5" action="ppaction://hlinksldjump"/>
            <a:extLst>
              <a:ext uri="{FF2B5EF4-FFF2-40B4-BE49-F238E27FC236}">
                <a16:creationId xmlns:a16="http://schemas.microsoft.com/office/drawing/2014/main" id="{986F3E7C-2177-47E1-BB71-A03B7545D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724600" y="477206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7BC33AA-4D8C-42EC-9291-4B5DD3C03201}"/>
              </a:ext>
            </a:extLst>
          </p:cNvPr>
          <p:cNvSpPr txBox="1"/>
          <p:nvPr/>
        </p:nvSpPr>
        <p:spPr>
          <a:xfrm>
            <a:off x="-3724600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D7B33-EB46-4299-987F-C343529B833B}"/>
              </a:ext>
            </a:extLst>
          </p:cNvPr>
          <p:cNvSpPr txBox="1"/>
          <p:nvPr/>
        </p:nvSpPr>
        <p:spPr>
          <a:xfrm>
            <a:off x="1270000" y="698500"/>
            <a:ext cx="744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KindSpace</a:t>
            </a:r>
            <a:r>
              <a:rPr lang="en-US" dirty="0">
                <a:latin typeface="Arial Narrow" panose="020B0606020202030204" pitchFamily="34" charset="0"/>
              </a:rPr>
              <a:t> is a dedicated platform where empathy meets technology, offering a sanctuary for those seeking support, understanding, and growth.</a:t>
            </a:r>
          </a:p>
        </p:txBody>
      </p:sp>
      <p:pic>
        <p:nvPicPr>
          <p:cNvPr id="9" name="Graphic 8" descr="Angel face with solid fill with solid fill">
            <a:extLst>
              <a:ext uri="{FF2B5EF4-FFF2-40B4-BE49-F238E27FC236}">
                <a16:creationId xmlns:a16="http://schemas.microsoft.com/office/drawing/2014/main" id="{C43DC383-EBF0-4919-BD50-A16047B5532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0870" y="4866760"/>
            <a:ext cx="696624" cy="696624"/>
          </a:xfrm>
          <a:prstGeom prst="rect">
            <a:avLst/>
          </a:prstGeom>
        </p:spPr>
      </p:pic>
      <p:pic>
        <p:nvPicPr>
          <p:cNvPr id="11" name="Graphic 10" descr="Network with solid fill">
            <a:extLst>
              <a:ext uri="{FF2B5EF4-FFF2-40B4-BE49-F238E27FC236}">
                <a16:creationId xmlns:a16="http://schemas.microsoft.com/office/drawing/2014/main" id="{D3F4FD88-0DA8-4D6B-9E84-79BA712A878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31032" y="4076864"/>
            <a:ext cx="635352" cy="635352"/>
          </a:xfrm>
          <a:prstGeom prst="rect">
            <a:avLst/>
          </a:prstGeom>
        </p:spPr>
      </p:pic>
      <p:pic>
        <p:nvPicPr>
          <p:cNvPr id="13" name="Graphic 12" descr="Lock with solid fill">
            <a:extLst>
              <a:ext uri="{FF2B5EF4-FFF2-40B4-BE49-F238E27FC236}">
                <a16:creationId xmlns:a16="http://schemas.microsoft.com/office/drawing/2014/main" id="{C3E8C1A2-DDA4-423B-B889-0457FE17671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52550" y="3284917"/>
            <a:ext cx="590550" cy="590550"/>
          </a:xfrm>
          <a:prstGeom prst="rect">
            <a:avLst/>
          </a:prstGeom>
        </p:spPr>
      </p:pic>
      <p:pic>
        <p:nvPicPr>
          <p:cNvPr id="15" name="Graphic 14" descr="Group success with solid fill">
            <a:extLst>
              <a:ext uri="{FF2B5EF4-FFF2-40B4-BE49-F238E27FC236}">
                <a16:creationId xmlns:a16="http://schemas.microsoft.com/office/drawing/2014/main" id="{E0336FCE-5199-4558-AB47-C89B32FA8A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524309" y="2398396"/>
            <a:ext cx="854196" cy="769659"/>
          </a:xfrm>
          <a:prstGeom prst="rect">
            <a:avLst/>
          </a:prstGeom>
        </p:spPr>
      </p:pic>
      <p:pic>
        <p:nvPicPr>
          <p:cNvPr id="17" name="Graphic 16" descr="Puzzle pieces with solid fill">
            <a:extLst>
              <a:ext uri="{FF2B5EF4-FFF2-40B4-BE49-F238E27FC236}">
                <a16:creationId xmlns:a16="http://schemas.microsoft.com/office/drawing/2014/main" id="{AAEEF90B-EDA4-4FE2-AFDA-FB504C4F013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45058" y="1617407"/>
            <a:ext cx="770661" cy="7706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6FBCE68-EE77-473A-9FAB-9FFE40F593EF}"/>
              </a:ext>
            </a:extLst>
          </p:cNvPr>
          <p:cNvSpPr txBox="1"/>
          <p:nvPr/>
        </p:nvSpPr>
        <p:spPr>
          <a:xfrm>
            <a:off x="8779188" y="11557829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Ideas For Future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121444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156" b="25156"/>
          <a:stretch>
            <a:fillRect/>
          </a:stretch>
        </p:blipFill>
        <p:spPr>
          <a:xfrm>
            <a:off x="-23581" y="0"/>
            <a:ext cx="12192000" cy="4038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Proximity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0" y="4038600"/>
            <a:ext cx="12192000" cy="2819400"/>
          </a:xfrm>
          <a:prstGeom prst="rect">
            <a:avLst/>
          </a:prstGeom>
          <a:solidFill>
            <a:srgbClr val="3F4C5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593012" y="3579841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53" name="Freeform 52"/>
          <p:cNvSpPr/>
          <p:nvPr/>
        </p:nvSpPr>
        <p:spPr bwMode="auto">
          <a:xfrm>
            <a:off x="3497139" y="3557177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67" name="Inhaltsplatzhalter 4"/>
          <p:cNvSpPr txBox="1">
            <a:spLocks/>
          </p:cNvSpPr>
          <p:nvPr/>
        </p:nvSpPr>
        <p:spPr>
          <a:xfrm>
            <a:off x="613714" y="4419278"/>
            <a:ext cx="2084421" cy="178407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hnschrift SemiBold Condensed" panose="020B0502040204020203" pitchFamily="34" charset="0"/>
              </a:rPr>
              <a:t>Ensures a safe environment by detecting and mitigating harmful content.</a:t>
            </a:r>
          </a:p>
        </p:txBody>
      </p:sp>
      <p:sp>
        <p:nvSpPr>
          <p:cNvPr id="71" name="Inhaltsplatzhalter 4"/>
          <p:cNvSpPr txBox="1">
            <a:spLocks/>
          </p:cNvSpPr>
          <p:nvPr/>
        </p:nvSpPr>
        <p:spPr>
          <a:xfrm>
            <a:off x="3459017" y="4458134"/>
            <a:ext cx="2568144" cy="13224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hnschrift SemiBold Condensed" panose="020B0502040204020203" pitchFamily="34" charset="0"/>
              </a:rPr>
              <a:t>Post your thoughts privately while adhering to community standards.</a:t>
            </a:r>
          </a:p>
        </p:txBody>
      </p:sp>
      <p:sp>
        <p:nvSpPr>
          <p:cNvPr id="73" name="Freeform 72"/>
          <p:cNvSpPr/>
          <p:nvPr/>
        </p:nvSpPr>
        <p:spPr bwMode="auto">
          <a:xfrm>
            <a:off x="6401266" y="3602505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79" name="Inhaltsplatzhalter 4"/>
          <p:cNvSpPr txBox="1">
            <a:spLocks/>
          </p:cNvSpPr>
          <p:nvPr/>
        </p:nvSpPr>
        <p:spPr>
          <a:xfrm>
            <a:off x="6442773" y="4430698"/>
            <a:ext cx="2084421" cy="13224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hnschrift SemiBold Condensed" panose="020B0502040204020203" pitchFamily="34" charset="0"/>
              </a:rPr>
              <a:t>Personalized content, groups, and resources based on your needs.</a:t>
            </a:r>
          </a:p>
        </p:txBody>
      </p:sp>
      <p:sp>
        <p:nvSpPr>
          <p:cNvPr id="81" name="Freeform 80"/>
          <p:cNvSpPr/>
          <p:nvPr/>
        </p:nvSpPr>
        <p:spPr bwMode="auto">
          <a:xfrm>
            <a:off x="9305393" y="3625168"/>
            <a:ext cx="2241035" cy="887087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83" name="Inhaltsplatzhalter 4"/>
          <p:cNvSpPr txBox="1">
            <a:spLocks/>
          </p:cNvSpPr>
          <p:nvPr/>
        </p:nvSpPr>
        <p:spPr>
          <a:xfrm>
            <a:off x="9385272" y="4422240"/>
            <a:ext cx="2483942" cy="13224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dirty="0" err="1">
                <a:latin typeface="Bahnschrift SemiBold Condensed" panose="020B0502040204020203" pitchFamily="34" charset="0"/>
              </a:rPr>
              <a:t>KindWords</a:t>
            </a:r>
            <a:r>
              <a:rPr lang="en-US" sz="2000" b="1" dirty="0">
                <a:latin typeface="Bahnschrift SemiBold Condensed" panose="020B0502040204020203" pitchFamily="34" charset="0"/>
              </a:rPr>
              <a:t>:</a:t>
            </a:r>
            <a:r>
              <a:rPr lang="en-US" sz="2000" dirty="0">
                <a:latin typeface="Bahnschrift SemiBold Condensed" panose="020B0502040204020203" pitchFamily="34" charset="0"/>
              </a:rPr>
              <a:t> Encouraging, thoughtful feedback for posts that promote positivity.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750009-E889-4A36-BF54-7CA3AB58402F}"/>
              </a:ext>
            </a:extLst>
          </p:cNvPr>
          <p:cNvSpPr/>
          <p:nvPr/>
        </p:nvSpPr>
        <p:spPr>
          <a:xfrm>
            <a:off x="11083636" y="455085"/>
            <a:ext cx="803564" cy="72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Graphic 39" descr="Home">
            <a:hlinkClick r:id="rId4" action="ppaction://hlinksldjump"/>
            <a:extLst>
              <a:ext uri="{FF2B5EF4-FFF2-40B4-BE49-F238E27FC236}">
                <a16:creationId xmlns:a16="http://schemas.microsoft.com/office/drawing/2014/main" id="{8D02CA11-9818-487C-9463-6B46216C6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3858" y="423669"/>
            <a:ext cx="723342" cy="72334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020E592-1F68-4B26-A3AE-DCDCA001B3C5}"/>
              </a:ext>
            </a:extLst>
          </p:cNvPr>
          <p:cNvGrpSpPr/>
          <p:nvPr/>
        </p:nvGrpSpPr>
        <p:grpSpPr>
          <a:xfrm>
            <a:off x="3269954" y="-4371960"/>
            <a:ext cx="6468533" cy="2123658"/>
            <a:chOff x="3269954" y="-573683"/>
            <a:chExt cx="6468533" cy="21236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CEA606-6C5C-4AAC-9636-F47E0ABEAEFE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AA873A-A303-4676-A2E5-1D55CE9F2981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31" name="Graphic 30" descr="Open book">
            <a:hlinkClick r:id="rId7" action="ppaction://hlinksldjump"/>
            <a:extLst>
              <a:ext uri="{FF2B5EF4-FFF2-40B4-BE49-F238E27FC236}">
                <a16:creationId xmlns:a16="http://schemas.microsoft.com/office/drawing/2014/main" id="{A1FDC42E-A602-45A5-912C-DC417D061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812519" y="47720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A882B77-7706-4688-93D6-7D09AC60D9BB}"/>
              </a:ext>
            </a:extLst>
          </p:cNvPr>
          <p:cNvSpPr txBox="1"/>
          <p:nvPr/>
        </p:nvSpPr>
        <p:spPr>
          <a:xfrm>
            <a:off x="-3812519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Proximity</a:t>
            </a:r>
          </a:p>
        </p:txBody>
      </p:sp>
      <p:pic>
        <p:nvPicPr>
          <p:cNvPr id="33" name="Graphic 32" descr="Bar chart RTL">
            <a:hlinkClick r:id="rId10" action="ppaction://hlinksldjump"/>
            <a:extLst>
              <a:ext uri="{FF2B5EF4-FFF2-40B4-BE49-F238E27FC236}">
                <a16:creationId xmlns:a16="http://schemas.microsoft.com/office/drawing/2014/main" id="{76707C46-24CA-465D-BF53-6C687FAD70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13184" y="10496946"/>
            <a:ext cx="914400" cy="914400"/>
          </a:xfrm>
          <a:prstGeom prst="rect">
            <a:avLst/>
          </a:prstGeom>
        </p:spPr>
      </p:pic>
      <p:pic>
        <p:nvPicPr>
          <p:cNvPr id="34" name="Graphic 33" descr="Dice">
            <a:hlinkClick r:id="rId13" action="ppaction://hlinksldjump"/>
            <a:extLst>
              <a:ext uri="{FF2B5EF4-FFF2-40B4-BE49-F238E27FC236}">
                <a16:creationId xmlns:a16="http://schemas.microsoft.com/office/drawing/2014/main" id="{D2695651-96BF-4EBD-8569-E46AE4BE8C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6470" y="10496946"/>
            <a:ext cx="914400" cy="914400"/>
          </a:xfrm>
          <a:prstGeom prst="rect">
            <a:avLst/>
          </a:prstGeom>
        </p:spPr>
      </p:pic>
      <p:pic>
        <p:nvPicPr>
          <p:cNvPr id="35" name="Graphic 34" descr="Head with gears">
            <a:hlinkClick r:id="rId16" action="ppaction://hlinksldjump"/>
            <a:extLst>
              <a:ext uri="{FF2B5EF4-FFF2-40B4-BE49-F238E27FC236}">
                <a16:creationId xmlns:a16="http://schemas.microsoft.com/office/drawing/2014/main" id="{040AEAA6-1D58-42CC-8D42-59363BBE66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82589" y="10496946"/>
            <a:ext cx="914400" cy="914400"/>
          </a:xfrm>
          <a:prstGeom prst="rect">
            <a:avLst/>
          </a:prstGeom>
        </p:spPr>
      </p:pic>
      <p:pic>
        <p:nvPicPr>
          <p:cNvPr id="36" name="Graphic 35" descr="Users">
            <a:hlinkClick r:id="rId19" action="ppaction://hlinksldjump"/>
            <a:extLst>
              <a:ext uri="{FF2B5EF4-FFF2-40B4-BE49-F238E27FC236}">
                <a16:creationId xmlns:a16="http://schemas.microsoft.com/office/drawing/2014/main" id="{06BF9005-116C-40A1-BA12-45CB826D32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14827" y="10496946"/>
            <a:ext cx="914400" cy="914400"/>
          </a:xfrm>
          <a:prstGeom prst="rect">
            <a:avLst/>
          </a:prstGeom>
        </p:spPr>
      </p:pic>
      <p:pic>
        <p:nvPicPr>
          <p:cNvPr id="37" name="Graphic 36" descr="Safe">
            <a:hlinkClick r:id="rId22" action="ppaction://hlinksldjump"/>
            <a:extLst>
              <a:ext uri="{FF2B5EF4-FFF2-40B4-BE49-F238E27FC236}">
                <a16:creationId xmlns:a16="http://schemas.microsoft.com/office/drawing/2014/main" id="{C7EE02AD-C9D4-46C0-A771-531804C806C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180946" y="10496946"/>
            <a:ext cx="914400" cy="914400"/>
          </a:xfrm>
          <a:prstGeom prst="rect">
            <a:avLst/>
          </a:prstGeom>
        </p:spPr>
      </p:pic>
      <p:pic>
        <p:nvPicPr>
          <p:cNvPr id="38" name="Graphic 37" descr="Upward trend">
            <a:hlinkClick r:id="rId25" action="ppaction://hlinksldjump"/>
            <a:extLst>
              <a:ext uri="{FF2B5EF4-FFF2-40B4-BE49-F238E27FC236}">
                <a16:creationId xmlns:a16="http://schemas.microsoft.com/office/drawing/2014/main" id="{8B601A1A-37F1-4365-9F1E-30B96CD97DB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47065" y="10496946"/>
            <a:ext cx="914400" cy="914400"/>
          </a:xfrm>
          <a:prstGeom prst="rect">
            <a:avLst/>
          </a:prstGeom>
        </p:spPr>
      </p:pic>
      <p:pic>
        <p:nvPicPr>
          <p:cNvPr id="41" name="Graphic 40" descr="Key">
            <a:hlinkClick r:id="rId28" action="ppaction://hlinksldjump"/>
            <a:extLst>
              <a:ext uri="{FF2B5EF4-FFF2-40B4-BE49-F238E27FC236}">
                <a16:creationId xmlns:a16="http://schemas.microsoft.com/office/drawing/2014/main" id="{A7FF1061-475D-4686-AD92-1632D2BB3B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48708" y="10496946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5333F29-182A-4EC2-B0B4-6A1535CE0DC1}"/>
              </a:ext>
            </a:extLst>
          </p:cNvPr>
          <p:cNvSpPr txBox="1"/>
          <p:nvPr/>
        </p:nvSpPr>
        <p:spPr>
          <a:xfrm>
            <a:off x="476558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B9572C-192E-4B86-9FC1-530B0AE4DE12}"/>
              </a:ext>
            </a:extLst>
          </p:cNvPr>
          <p:cNvSpPr txBox="1"/>
          <p:nvPr/>
        </p:nvSpPr>
        <p:spPr>
          <a:xfrm>
            <a:off x="10445159" y="11475792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531F11-056A-43FD-8027-182611767ED3}"/>
              </a:ext>
            </a:extLst>
          </p:cNvPr>
          <p:cNvSpPr txBox="1"/>
          <p:nvPr/>
        </p:nvSpPr>
        <p:spPr>
          <a:xfrm>
            <a:off x="3802366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553C61-7635-4C48-A358-B7DF2128E2BC}"/>
              </a:ext>
            </a:extLst>
          </p:cNvPr>
          <p:cNvSpPr txBox="1"/>
          <p:nvPr/>
        </p:nvSpPr>
        <p:spPr>
          <a:xfrm>
            <a:off x="2096335" y="114387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19C675-1DC1-493A-8D5E-EF8D6B73DE20}"/>
              </a:ext>
            </a:extLst>
          </p:cNvPr>
          <p:cNvSpPr txBox="1"/>
          <p:nvPr/>
        </p:nvSpPr>
        <p:spPr>
          <a:xfrm>
            <a:off x="5457300" y="11387499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F9BA71-AB85-44B4-81EE-D49101AECE3F}"/>
              </a:ext>
            </a:extLst>
          </p:cNvPr>
          <p:cNvSpPr txBox="1"/>
          <p:nvPr/>
        </p:nvSpPr>
        <p:spPr>
          <a:xfrm>
            <a:off x="7004507" y="11479832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9C6D6-F5D0-461D-892D-BE1C483E2223}"/>
              </a:ext>
            </a:extLst>
          </p:cNvPr>
          <p:cNvSpPr txBox="1"/>
          <p:nvPr/>
        </p:nvSpPr>
        <p:spPr>
          <a:xfrm>
            <a:off x="8779188" y="11373188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Advantages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For</a:t>
            </a:r>
          </a:p>
          <a:p>
            <a:r>
              <a:rPr lang="en-GB" sz="2400" dirty="0" err="1">
                <a:latin typeface="Bahnschrift SemiBold Condensed" panose="020B0502040204020203" pitchFamily="34" charset="0"/>
              </a:rPr>
              <a:t>Buisnesses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49" name="Graphic 48" descr="Open book">
            <a:hlinkClick r:id="rId7" action="ppaction://hlinksldjump"/>
            <a:extLst>
              <a:ext uri="{FF2B5EF4-FFF2-40B4-BE49-F238E27FC236}">
                <a16:creationId xmlns:a16="http://schemas.microsoft.com/office/drawing/2014/main" id="{186676E9-B11D-40AB-80A5-C315E03263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724600" y="477206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F00163D-42BA-4331-832A-7E350C597C5B}"/>
              </a:ext>
            </a:extLst>
          </p:cNvPr>
          <p:cNvSpPr txBox="1"/>
          <p:nvPr/>
        </p:nvSpPr>
        <p:spPr>
          <a:xfrm>
            <a:off x="-3724600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  <p:pic>
        <p:nvPicPr>
          <p:cNvPr id="4" name="Graphic 3" descr="Target with solid fill">
            <a:extLst>
              <a:ext uri="{FF2B5EF4-FFF2-40B4-BE49-F238E27FC236}">
                <a16:creationId xmlns:a16="http://schemas.microsoft.com/office/drawing/2014/main" id="{2E331293-F951-4B57-B647-77408D4740A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058590" y="3620056"/>
            <a:ext cx="852789" cy="852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62DB42-A299-44B8-BD80-A89355C0799A}"/>
              </a:ext>
            </a:extLst>
          </p:cNvPr>
          <p:cNvSpPr txBox="1"/>
          <p:nvPr/>
        </p:nvSpPr>
        <p:spPr>
          <a:xfrm>
            <a:off x="1469723" y="964485"/>
            <a:ext cx="9560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 Narrow" panose="020B0606020202030204" pitchFamily="34" charset="0"/>
              </a:rPr>
              <a:t>KindSpace</a:t>
            </a:r>
            <a:r>
              <a:rPr lang="en-US" sz="2000" dirty="0">
                <a:latin typeface="Arial Narrow" panose="020B0606020202030204" pitchFamily="34" charset="0"/>
              </a:rPr>
              <a:t> is designed with a unique set of features that prioritize compassion, safety, and personal growth, creating a truly supportive mental wellness platform</a:t>
            </a:r>
          </a:p>
        </p:txBody>
      </p:sp>
      <p:pic>
        <p:nvPicPr>
          <p:cNvPr id="13" name="Graphic 12" descr="Bank with solid fill">
            <a:extLst>
              <a:ext uri="{FF2B5EF4-FFF2-40B4-BE49-F238E27FC236}">
                <a16:creationId xmlns:a16="http://schemas.microsoft.com/office/drawing/2014/main" id="{EF8E4F76-6034-4C9C-932D-2C015015235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62196" y="3599331"/>
            <a:ext cx="774218" cy="774218"/>
          </a:xfrm>
          <a:prstGeom prst="rect">
            <a:avLst/>
          </a:prstGeom>
        </p:spPr>
      </p:pic>
      <p:pic>
        <p:nvPicPr>
          <p:cNvPr id="20" name="Graphic 19" descr="Smiling with hearts face with solid fill with solid fill">
            <a:extLst>
              <a:ext uri="{FF2B5EF4-FFF2-40B4-BE49-F238E27FC236}">
                <a16:creationId xmlns:a16="http://schemas.microsoft.com/office/drawing/2014/main" id="{758FE037-D266-458C-8339-6EC183A5CAD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58384" y="3679624"/>
            <a:ext cx="802425" cy="802425"/>
          </a:xfrm>
          <a:prstGeom prst="rect">
            <a:avLst/>
          </a:prstGeom>
        </p:spPr>
      </p:pic>
      <p:pic>
        <p:nvPicPr>
          <p:cNvPr id="25" name="Graphic 24" descr="Apple with solid fill">
            <a:extLst>
              <a:ext uri="{FF2B5EF4-FFF2-40B4-BE49-F238E27FC236}">
                <a16:creationId xmlns:a16="http://schemas.microsoft.com/office/drawing/2014/main" id="{DDE2F818-1546-42FD-8CEC-065393BC718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181475" y="3581395"/>
            <a:ext cx="826481" cy="82648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CD91D51-1AA7-4B08-A57C-7809AA9356B8}"/>
              </a:ext>
            </a:extLst>
          </p:cNvPr>
          <p:cNvSpPr txBox="1"/>
          <p:nvPr/>
        </p:nvSpPr>
        <p:spPr>
          <a:xfrm>
            <a:off x="8779188" y="11374949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Ideas For Future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197597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9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Future Expansion: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30400" y="2492935"/>
            <a:ext cx="3149600" cy="0"/>
          </a:xfrm>
          <a:prstGeom prst="lin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 bwMode="auto">
          <a:xfrm>
            <a:off x="3227319" y="2215053"/>
            <a:ext cx="555763" cy="5557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67" b="1" dirty="0">
                <a:solidFill>
                  <a:schemeClr val="bg1"/>
                </a:solidFill>
              </a:rPr>
              <a:t>01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7025123" y="2492935"/>
            <a:ext cx="3149600" cy="0"/>
          </a:xfrm>
          <a:prstGeom prst="lin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 bwMode="auto">
          <a:xfrm>
            <a:off x="8322041" y="2215053"/>
            <a:ext cx="555763" cy="5557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67" b="1" dirty="0">
                <a:solidFill>
                  <a:schemeClr val="bg1"/>
                </a:solidFill>
              </a:rPr>
              <a:t>02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566400" y="2138584"/>
            <a:ext cx="945677" cy="708701"/>
            <a:chOff x="4932363" y="1844675"/>
            <a:chExt cx="2705100" cy="2027238"/>
          </a:xfrm>
          <a:solidFill>
            <a:schemeClr val="accent3"/>
          </a:solidFill>
        </p:grpSpPr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4932363" y="1844675"/>
              <a:ext cx="2217737" cy="2027238"/>
            </a:xfrm>
            <a:custGeom>
              <a:avLst/>
              <a:gdLst>
                <a:gd name="T0" fmla="*/ 2556 w 2793"/>
                <a:gd name="T1" fmla="*/ 1224 h 2555"/>
                <a:gd name="T2" fmla="*/ 2621 w 2793"/>
                <a:gd name="T3" fmla="*/ 1105 h 2555"/>
                <a:gd name="T4" fmla="*/ 2598 w 2793"/>
                <a:gd name="T5" fmla="*/ 969 h 2555"/>
                <a:gd name="T6" fmla="*/ 2499 w 2793"/>
                <a:gd name="T7" fmla="*/ 878 h 2555"/>
                <a:gd name="T8" fmla="*/ 364 w 2793"/>
                <a:gd name="T9" fmla="*/ 687 h 2555"/>
                <a:gd name="T10" fmla="*/ 237 w 2793"/>
                <a:gd name="T11" fmla="*/ 785 h 2555"/>
                <a:gd name="T12" fmla="*/ 174 w 2793"/>
                <a:gd name="T13" fmla="*/ 936 h 2555"/>
                <a:gd name="T14" fmla="*/ 182 w 2793"/>
                <a:gd name="T15" fmla="*/ 1243 h 2555"/>
                <a:gd name="T16" fmla="*/ 264 w 2793"/>
                <a:gd name="T17" fmla="*/ 1383 h 2555"/>
                <a:gd name="T18" fmla="*/ 403 w 2793"/>
                <a:gd name="T19" fmla="*/ 1464 h 2555"/>
                <a:gd name="T20" fmla="*/ 785 w 2793"/>
                <a:gd name="T21" fmla="*/ 662 h 2555"/>
                <a:gd name="T22" fmla="*/ 2164 w 2793"/>
                <a:gd name="T23" fmla="*/ 346 h 2555"/>
                <a:gd name="T24" fmla="*/ 1871 w 2793"/>
                <a:gd name="T25" fmla="*/ 497 h 2555"/>
                <a:gd name="T26" fmla="*/ 1624 w 2793"/>
                <a:gd name="T27" fmla="*/ 591 h 2555"/>
                <a:gd name="T28" fmla="*/ 1416 w 2793"/>
                <a:gd name="T29" fmla="*/ 641 h 2555"/>
                <a:gd name="T30" fmla="*/ 1241 w 2793"/>
                <a:gd name="T31" fmla="*/ 660 h 2555"/>
                <a:gd name="T32" fmla="*/ 955 w 2793"/>
                <a:gd name="T33" fmla="*/ 1476 h 2555"/>
                <a:gd name="T34" fmla="*/ 1433 w 2793"/>
                <a:gd name="T35" fmla="*/ 1491 h 2555"/>
                <a:gd name="T36" fmla="*/ 1739 w 2793"/>
                <a:gd name="T37" fmla="*/ 1550 h 2555"/>
                <a:gd name="T38" fmla="*/ 1989 w 2793"/>
                <a:gd name="T39" fmla="*/ 1640 h 2555"/>
                <a:gd name="T40" fmla="*/ 2184 w 2793"/>
                <a:gd name="T41" fmla="*/ 1744 h 2555"/>
                <a:gd name="T42" fmla="*/ 2328 w 2793"/>
                <a:gd name="T43" fmla="*/ 1848 h 2555"/>
                <a:gd name="T44" fmla="*/ 2453 w 2793"/>
                <a:gd name="T45" fmla="*/ 9 h 2555"/>
                <a:gd name="T46" fmla="*/ 2497 w 2793"/>
                <a:gd name="T47" fmla="*/ 66 h 2555"/>
                <a:gd name="T48" fmla="*/ 2586 w 2793"/>
                <a:gd name="T49" fmla="*/ 730 h 2555"/>
                <a:gd name="T50" fmla="*/ 2724 w 2793"/>
                <a:gd name="T51" fmla="*/ 849 h 2555"/>
                <a:gd name="T52" fmla="*/ 2791 w 2793"/>
                <a:gd name="T53" fmla="*/ 1021 h 2555"/>
                <a:gd name="T54" fmla="*/ 2767 w 2793"/>
                <a:gd name="T55" fmla="*/ 1209 h 2555"/>
                <a:gd name="T56" fmla="*/ 2662 w 2793"/>
                <a:gd name="T57" fmla="*/ 1357 h 2555"/>
                <a:gd name="T58" fmla="*/ 2499 w 2793"/>
                <a:gd name="T59" fmla="*/ 1441 h 2555"/>
                <a:gd name="T60" fmla="*/ 2476 w 2793"/>
                <a:gd name="T61" fmla="*/ 2112 h 2555"/>
                <a:gd name="T62" fmla="*/ 2414 w 2793"/>
                <a:gd name="T63" fmla="*/ 2139 h 2555"/>
                <a:gd name="T64" fmla="*/ 2346 w 2793"/>
                <a:gd name="T65" fmla="*/ 2103 h 2555"/>
                <a:gd name="T66" fmla="*/ 2315 w 2793"/>
                <a:gd name="T67" fmla="*/ 2068 h 2555"/>
                <a:gd name="T68" fmla="*/ 2234 w 2793"/>
                <a:gd name="T69" fmla="*/ 1992 h 2555"/>
                <a:gd name="T70" fmla="*/ 2102 w 2793"/>
                <a:gd name="T71" fmla="*/ 1893 h 2555"/>
                <a:gd name="T72" fmla="*/ 1912 w 2793"/>
                <a:gd name="T73" fmla="*/ 1792 h 2555"/>
                <a:gd name="T74" fmla="*/ 1662 w 2793"/>
                <a:gd name="T75" fmla="*/ 1706 h 2555"/>
                <a:gd name="T76" fmla="*/ 1347 w 2793"/>
                <a:gd name="T77" fmla="*/ 1653 h 2555"/>
                <a:gd name="T78" fmla="*/ 1325 w 2793"/>
                <a:gd name="T79" fmla="*/ 2437 h 2555"/>
                <a:gd name="T80" fmla="*/ 1320 w 2793"/>
                <a:gd name="T81" fmla="*/ 2511 h 2555"/>
                <a:gd name="T82" fmla="*/ 1262 w 2793"/>
                <a:gd name="T83" fmla="*/ 2554 h 2555"/>
                <a:gd name="T84" fmla="*/ 1190 w 2793"/>
                <a:gd name="T85" fmla="*/ 2535 h 2555"/>
                <a:gd name="T86" fmla="*/ 487 w 2793"/>
                <a:gd name="T87" fmla="*/ 1646 h 2555"/>
                <a:gd name="T88" fmla="*/ 273 w 2793"/>
                <a:gd name="T89" fmla="*/ 1596 h 2555"/>
                <a:gd name="T90" fmla="*/ 107 w 2793"/>
                <a:gd name="T91" fmla="*/ 1463 h 2555"/>
                <a:gd name="T92" fmla="*/ 12 w 2793"/>
                <a:gd name="T93" fmla="*/ 1271 h 2555"/>
                <a:gd name="T94" fmla="*/ 3 w 2793"/>
                <a:gd name="T95" fmla="*/ 922 h 2555"/>
                <a:gd name="T96" fmla="*/ 75 w 2793"/>
                <a:gd name="T97" fmla="*/ 718 h 2555"/>
                <a:gd name="T98" fmla="*/ 226 w 2793"/>
                <a:gd name="T99" fmla="*/ 568 h 2555"/>
                <a:gd name="T100" fmla="*/ 431 w 2793"/>
                <a:gd name="T101" fmla="*/ 495 h 2555"/>
                <a:gd name="T102" fmla="*/ 1234 w 2793"/>
                <a:gd name="T103" fmla="*/ 490 h 2555"/>
                <a:gd name="T104" fmla="*/ 1388 w 2793"/>
                <a:gd name="T105" fmla="*/ 473 h 2555"/>
                <a:gd name="T106" fmla="*/ 1574 w 2793"/>
                <a:gd name="T107" fmla="*/ 429 h 2555"/>
                <a:gd name="T108" fmla="*/ 1794 w 2793"/>
                <a:gd name="T109" fmla="*/ 345 h 2555"/>
                <a:gd name="T110" fmla="*/ 2056 w 2793"/>
                <a:gd name="T111" fmla="*/ 211 h 2555"/>
                <a:gd name="T112" fmla="*/ 2364 w 2793"/>
                <a:gd name="T113" fmla="*/ 15 h 2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3" h="2555">
                  <a:moveTo>
                    <a:pt x="2499" y="878"/>
                  </a:moveTo>
                  <a:lnTo>
                    <a:pt x="2499" y="1261"/>
                  </a:lnTo>
                  <a:lnTo>
                    <a:pt x="2530" y="1244"/>
                  </a:lnTo>
                  <a:lnTo>
                    <a:pt x="2556" y="1224"/>
                  </a:lnTo>
                  <a:lnTo>
                    <a:pt x="2579" y="1199"/>
                  </a:lnTo>
                  <a:lnTo>
                    <a:pt x="2598" y="1170"/>
                  </a:lnTo>
                  <a:lnTo>
                    <a:pt x="2612" y="1139"/>
                  </a:lnTo>
                  <a:lnTo>
                    <a:pt x="2621" y="1105"/>
                  </a:lnTo>
                  <a:lnTo>
                    <a:pt x="2624" y="1070"/>
                  </a:lnTo>
                  <a:lnTo>
                    <a:pt x="2621" y="1034"/>
                  </a:lnTo>
                  <a:lnTo>
                    <a:pt x="2612" y="1000"/>
                  </a:lnTo>
                  <a:lnTo>
                    <a:pt x="2598" y="969"/>
                  </a:lnTo>
                  <a:lnTo>
                    <a:pt x="2579" y="940"/>
                  </a:lnTo>
                  <a:lnTo>
                    <a:pt x="2556" y="915"/>
                  </a:lnTo>
                  <a:lnTo>
                    <a:pt x="2530" y="894"/>
                  </a:lnTo>
                  <a:lnTo>
                    <a:pt x="2499" y="878"/>
                  </a:lnTo>
                  <a:close/>
                  <a:moveTo>
                    <a:pt x="487" y="662"/>
                  </a:moveTo>
                  <a:lnTo>
                    <a:pt x="444" y="665"/>
                  </a:lnTo>
                  <a:lnTo>
                    <a:pt x="403" y="673"/>
                  </a:lnTo>
                  <a:lnTo>
                    <a:pt x="364" y="687"/>
                  </a:lnTo>
                  <a:lnTo>
                    <a:pt x="328" y="705"/>
                  </a:lnTo>
                  <a:lnTo>
                    <a:pt x="293" y="728"/>
                  </a:lnTo>
                  <a:lnTo>
                    <a:pt x="264" y="755"/>
                  </a:lnTo>
                  <a:lnTo>
                    <a:pt x="237" y="785"/>
                  </a:lnTo>
                  <a:lnTo>
                    <a:pt x="214" y="819"/>
                  </a:lnTo>
                  <a:lnTo>
                    <a:pt x="195" y="855"/>
                  </a:lnTo>
                  <a:lnTo>
                    <a:pt x="182" y="894"/>
                  </a:lnTo>
                  <a:lnTo>
                    <a:pt x="174" y="936"/>
                  </a:lnTo>
                  <a:lnTo>
                    <a:pt x="171" y="979"/>
                  </a:lnTo>
                  <a:lnTo>
                    <a:pt x="171" y="1160"/>
                  </a:lnTo>
                  <a:lnTo>
                    <a:pt x="174" y="1202"/>
                  </a:lnTo>
                  <a:lnTo>
                    <a:pt x="182" y="1243"/>
                  </a:lnTo>
                  <a:lnTo>
                    <a:pt x="195" y="1283"/>
                  </a:lnTo>
                  <a:lnTo>
                    <a:pt x="214" y="1319"/>
                  </a:lnTo>
                  <a:lnTo>
                    <a:pt x="237" y="1353"/>
                  </a:lnTo>
                  <a:lnTo>
                    <a:pt x="264" y="1383"/>
                  </a:lnTo>
                  <a:lnTo>
                    <a:pt x="293" y="1410"/>
                  </a:lnTo>
                  <a:lnTo>
                    <a:pt x="328" y="1432"/>
                  </a:lnTo>
                  <a:lnTo>
                    <a:pt x="364" y="1451"/>
                  </a:lnTo>
                  <a:lnTo>
                    <a:pt x="403" y="1464"/>
                  </a:lnTo>
                  <a:lnTo>
                    <a:pt x="444" y="1473"/>
                  </a:lnTo>
                  <a:lnTo>
                    <a:pt x="487" y="1476"/>
                  </a:lnTo>
                  <a:lnTo>
                    <a:pt x="785" y="1476"/>
                  </a:lnTo>
                  <a:lnTo>
                    <a:pt x="785" y="662"/>
                  </a:lnTo>
                  <a:lnTo>
                    <a:pt x="487" y="662"/>
                  </a:lnTo>
                  <a:close/>
                  <a:moveTo>
                    <a:pt x="2328" y="245"/>
                  </a:moveTo>
                  <a:lnTo>
                    <a:pt x="2244" y="297"/>
                  </a:lnTo>
                  <a:lnTo>
                    <a:pt x="2164" y="346"/>
                  </a:lnTo>
                  <a:lnTo>
                    <a:pt x="2086" y="389"/>
                  </a:lnTo>
                  <a:lnTo>
                    <a:pt x="2012" y="430"/>
                  </a:lnTo>
                  <a:lnTo>
                    <a:pt x="1941" y="465"/>
                  </a:lnTo>
                  <a:lnTo>
                    <a:pt x="1871" y="497"/>
                  </a:lnTo>
                  <a:lnTo>
                    <a:pt x="1805" y="526"/>
                  </a:lnTo>
                  <a:lnTo>
                    <a:pt x="1742" y="550"/>
                  </a:lnTo>
                  <a:lnTo>
                    <a:pt x="1682" y="572"/>
                  </a:lnTo>
                  <a:lnTo>
                    <a:pt x="1624" y="591"/>
                  </a:lnTo>
                  <a:lnTo>
                    <a:pt x="1569" y="607"/>
                  </a:lnTo>
                  <a:lnTo>
                    <a:pt x="1516" y="621"/>
                  </a:lnTo>
                  <a:lnTo>
                    <a:pt x="1464" y="632"/>
                  </a:lnTo>
                  <a:lnTo>
                    <a:pt x="1416" y="641"/>
                  </a:lnTo>
                  <a:lnTo>
                    <a:pt x="1369" y="648"/>
                  </a:lnTo>
                  <a:lnTo>
                    <a:pt x="1325" y="654"/>
                  </a:lnTo>
                  <a:lnTo>
                    <a:pt x="1282" y="658"/>
                  </a:lnTo>
                  <a:lnTo>
                    <a:pt x="1241" y="660"/>
                  </a:lnTo>
                  <a:lnTo>
                    <a:pt x="1203" y="662"/>
                  </a:lnTo>
                  <a:lnTo>
                    <a:pt x="1165" y="662"/>
                  </a:lnTo>
                  <a:lnTo>
                    <a:pt x="955" y="662"/>
                  </a:lnTo>
                  <a:lnTo>
                    <a:pt x="955" y="1476"/>
                  </a:lnTo>
                  <a:lnTo>
                    <a:pt x="1165" y="1476"/>
                  </a:lnTo>
                  <a:lnTo>
                    <a:pt x="1259" y="1478"/>
                  </a:lnTo>
                  <a:lnTo>
                    <a:pt x="1347" y="1483"/>
                  </a:lnTo>
                  <a:lnTo>
                    <a:pt x="1433" y="1491"/>
                  </a:lnTo>
                  <a:lnTo>
                    <a:pt x="1515" y="1502"/>
                  </a:lnTo>
                  <a:lnTo>
                    <a:pt x="1593" y="1516"/>
                  </a:lnTo>
                  <a:lnTo>
                    <a:pt x="1669" y="1531"/>
                  </a:lnTo>
                  <a:lnTo>
                    <a:pt x="1739" y="1550"/>
                  </a:lnTo>
                  <a:lnTo>
                    <a:pt x="1807" y="1571"/>
                  </a:lnTo>
                  <a:lnTo>
                    <a:pt x="1871" y="1592"/>
                  </a:lnTo>
                  <a:lnTo>
                    <a:pt x="1931" y="1615"/>
                  </a:lnTo>
                  <a:lnTo>
                    <a:pt x="1989" y="1640"/>
                  </a:lnTo>
                  <a:lnTo>
                    <a:pt x="2043" y="1666"/>
                  </a:lnTo>
                  <a:lnTo>
                    <a:pt x="2094" y="1691"/>
                  </a:lnTo>
                  <a:lnTo>
                    <a:pt x="2140" y="1718"/>
                  </a:lnTo>
                  <a:lnTo>
                    <a:pt x="2184" y="1744"/>
                  </a:lnTo>
                  <a:lnTo>
                    <a:pt x="2225" y="1771"/>
                  </a:lnTo>
                  <a:lnTo>
                    <a:pt x="2263" y="1798"/>
                  </a:lnTo>
                  <a:lnTo>
                    <a:pt x="2297" y="1824"/>
                  </a:lnTo>
                  <a:lnTo>
                    <a:pt x="2328" y="1848"/>
                  </a:lnTo>
                  <a:lnTo>
                    <a:pt x="2328" y="245"/>
                  </a:lnTo>
                  <a:close/>
                  <a:moveTo>
                    <a:pt x="2418" y="0"/>
                  </a:moveTo>
                  <a:lnTo>
                    <a:pt x="2436" y="3"/>
                  </a:lnTo>
                  <a:lnTo>
                    <a:pt x="2453" y="9"/>
                  </a:lnTo>
                  <a:lnTo>
                    <a:pt x="2469" y="20"/>
                  </a:lnTo>
                  <a:lnTo>
                    <a:pt x="2482" y="33"/>
                  </a:lnTo>
                  <a:lnTo>
                    <a:pt x="2491" y="49"/>
                  </a:lnTo>
                  <a:lnTo>
                    <a:pt x="2497" y="66"/>
                  </a:lnTo>
                  <a:lnTo>
                    <a:pt x="2499" y="85"/>
                  </a:lnTo>
                  <a:lnTo>
                    <a:pt x="2499" y="699"/>
                  </a:lnTo>
                  <a:lnTo>
                    <a:pt x="2544" y="713"/>
                  </a:lnTo>
                  <a:lnTo>
                    <a:pt x="2586" y="730"/>
                  </a:lnTo>
                  <a:lnTo>
                    <a:pt x="2626" y="754"/>
                  </a:lnTo>
                  <a:lnTo>
                    <a:pt x="2663" y="782"/>
                  </a:lnTo>
                  <a:lnTo>
                    <a:pt x="2695" y="814"/>
                  </a:lnTo>
                  <a:lnTo>
                    <a:pt x="2724" y="849"/>
                  </a:lnTo>
                  <a:lnTo>
                    <a:pt x="2749" y="888"/>
                  </a:lnTo>
                  <a:lnTo>
                    <a:pt x="2767" y="929"/>
                  </a:lnTo>
                  <a:lnTo>
                    <a:pt x="2782" y="975"/>
                  </a:lnTo>
                  <a:lnTo>
                    <a:pt x="2791" y="1021"/>
                  </a:lnTo>
                  <a:lnTo>
                    <a:pt x="2793" y="1070"/>
                  </a:lnTo>
                  <a:lnTo>
                    <a:pt x="2790" y="1118"/>
                  </a:lnTo>
                  <a:lnTo>
                    <a:pt x="2782" y="1165"/>
                  </a:lnTo>
                  <a:lnTo>
                    <a:pt x="2767" y="1209"/>
                  </a:lnTo>
                  <a:lnTo>
                    <a:pt x="2748" y="1251"/>
                  </a:lnTo>
                  <a:lnTo>
                    <a:pt x="2723" y="1290"/>
                  </a:lnTo>
                  <a:lnTo>
                    <a:pt x="2695" y="1326"/>
                  </a:lnTo>
                  <a:lnTo>
                    <a:pt x="2662" y="1357"/>
                  </a:lnTo>
                  <a:lnTo>
                    <a:pt x="2626" y="1385"/>
                  </a:lnTo>
                  <a:lnTo>
                    <a:pt x="2585" y="1408"/>
                  </a:lnTo>
                  <a:lnTo>
                    <a:pt x="2543" y="1427"/>
                  </a:lnTo>
                  <a:lnTo>
                    <a:pt x="2499" y="1441"/>
                  </a:lnTo>
                  <a:lnTo>
                    <a:pt x="2499" y="2054"/>
                  </a:lnTo>
                  <a:lnTo>
                    <a:pt x="2496" y="2075"/>
                  </a:lnTo>
                  <a:lnTo>
                    <a:pt x="2488" y="2094"/>
                  </a:lnTo>
                  <a:lnTo>
                    <a:pt x="2476" y="2112"/>
                  </a:lnTo>
                  <a:lnTo>
                    <a:pt x="2459" y="2125"/>
                  </a:lnTo>
                  <a:lnTo>
                    <a:pt x="2440" y="2134"/>
                  </a:lnTo>
                  <a:lnTo>
                    <a:pt x="2427" y="2138"/>
                  </a:lnTo>
                  <a:lnTo>
                    <a:pt x="2414" y="2139"/>
                  </a:lnTo>
                  <a:lnTo>
                    <a:pt x="2394" y="2136"/>
                  </a:lnTo>
                  <a:lnTo>
                    <a:pt x="2376" y="2129"/>
                  </a:lnTo>
                  <a:lnTo>
                    <a:pt x="2359" y="2119"/>
                  </a:lnTo>
                  <a:lnTo>
                    <a:pt x="2346" y="2103"/>
                  </a:lnTo>
                  <a:lnTo>
                    <a:pt x="2343" y="2099"/>
                  </a:lnTo>
                  <a:lnTo>
                    <a:pt x="2336" y="2092"/>
                  </a:lnTo>
                  <a:lnTo>
                    <a:pt x="2327" y="2082"/>
                  </a:lnTo>
                  <a:lnTo>
                    <a:pt x="2315" y="2068"/>
                  </a:lnTo>
                  <a:lnTo>
                    <a:pt x="2299" y="2052"/>
                  </a:lnTo>
                  <a:lnTo>
                    <a:pt x="2281" y="2033"/>
                  </a:lnTo>
                  <a:lnTo>
                    <a:pt x="2260" y="2014"/>
                  </a:lnTo>
                  <a:lnTo>
                    <a:pt x="2234" y="1992"/>
                  </a:lnTo>
                  <a:lnTo>
                    <a:pt x="2206" y="1968"/>
                  </a:lnTo>
                  <a:lnTo>
                    <a:pt x="2175" y="1943"/>
                  </a:lnTo>
                  <a:lnTo>
                    <a:pt x="2140" y="1919"/>
                  </a:lnTo>
                  <a:lnTo>
                    <a:pt x="2102" y="1893"/>
                  </a:lnTo>
                  <a:lnTo>
                    <a:pt x="2059" y="1867"/>
                  </a:lnTo>
                  <a:lnTo>
                    <a:pt x="2014" y="1841"/>
                  </a:lnTo>
                  <a:lnTo>
                    <a:pt x="1964" y="1816"/>
                  </a:lnTo>
                  <a:lnTo>
                    <a:pt x="1912" y="1792"/>
                  </a:lnTo>
                  <a:lnTo>
                    <a:pt x="1855" y="1768"/>
                  </a:lnTo>
                  <a:lnTo>
                    <a:pt x="1794" y="1745"/>
                  </a:lnTo>
                  <a:lnTo>
                    <a:pt x="1730" y="1724"/>
                  </a:lnTo>
                  <a:lnTo>
                    <a:pt x="1662" y="1706"/>
                  </a:lnTo>
                  <a:lnTo>
                    <a:pt x="1589" y="1688"/>
                  </a:lnTo>
                  <a:lnTo>
                    <a:pt x="1513" y="1674"/>
                  </a:lnTo>
                  <a:lnTo>
                    <a:pt x="1432" y="1663"/>
                  </a:lnTo>
                  <a:lnTo>
                    <a:pt x="1347" y="1653"/>
                  </a:lnTo>
                  <a:lnTo>
                    <a:pt x="1259" y="1648"/>
                  </a:lnTo>
                  <a:lnTo>
                    <a:pt x="1165" y="1646"/>
                  </a:lnTo>
                  <a:lnTo>
                    <a:pt x="997" y="1646"/>
                  </a:lnTo>
                  <a:lnTo>
                    <a:pt x="1325" y="2437"/>
                  </a:lnTo>
                  <a:lnTo>
                    <a:pt x="1330" y="2457"/>
                  </a:lnTo>
                  <a:lnTo>
                    <a:pt x="1330" y="2475"/>
                  </a:lnTo>
                  <a:lnTo>
                    <a:pt x="1327" y="2494"/>
                  </a:lnTo>
                  <a:lnTo>
                    <a:pt x="1320" y="2511"/>
                  </a:lnTo>
                  <a:lnTo>
                    <a:pt x="1309" y="2527"/>
                  </a:lnTo>
                  <a:lnTo>
                    <a:pt x="1295" y="2539"/>
                  </a:lnTo>
                  <a:lnTo>
                    <a:pt x="1277" y="2549"/>
                  </a:lnTo>
                  <a:lnTo>
                    <a:pt x="1262" y="2554"/>
                  </a:lnTo>
                  <a:lnTo>
                    <a:pt x="1245" y="2555"/>
                  </a:lnTo>
                  <a:lnTo>
                    <a:pt x="1226" y="2553"/>
                  </a:lnTo>
                  <a:lnTo>
                    <a:pt x="1207" y="2545"/>
                  </a:lnTo>
                  <a:lnTo>
                    <a:pt x="1190" y="2535"/>
                  </a:lnTo>
                  <a:lnTo>
                    <a:pt x="1176" y="2521"/>
                  </a:lnTo>
                  <a:lnTo>
                    <a:pt x="1167" y="2502"/>
                  </a:lnTo>
                  <a:lnTo>
                    <a:pt x="813" y="1646"/>
                  </a:lnTo>
                  <a:lnTo>
                    <a:pt x="487" y="1646"/>
                  </a:lnTo>
                  <a:lnTo>
                    <a:pt x="431" y="1643"/>
                  </a:lnTo>
                  <a:lnTo>
                    <a:pt x="375" y="1634"/>
                  </a:lnTo>
                  <a:lnTo>
                    <a:pt x="323" y="1618"/>
                  </a:lnTo>
                  <a:lnTo>
                    <a:pt x="273" y="1596"/>
                  </a:lnTo>
                  <a:lnTo>
                    <a:pt x="226" y="1571"/>
                  </a:lnTo>
                  <a:lnTo>
                    <a:pt x="183" y="1539"/>
                  </a:lnTo>
                  <a:lnTo>
                    <a:pt x="143" y="1503"/>
                  </a:lnTo>
                  <a:lnTo>
                    <a:pt x="107" y="1463"/>
                  </a:lnTo>
                  <a:lnTo>
                    <a:pt x="75" y="1420"/>
                  </a:lnTo>
                  <a:lnTo>
                    <a:pt x="50" y="1373"/>
                  </a:lnTo>
                  <a:lnTo>
                    <a:pt x="29" y="1323"/>
                  </a:lnTo>
                  <a:lnTo>
                    <a:pt x="12" y="1271"/>
                  </a:lnTo>
                  <a:lnTo>
                    <a:pt x="3" y="1216"/>
                  </a:lnTo>
                  <a:lnTo>
                    <a:pt x="0" y="1160"/>
                  </a:lnTo>
                  <a:lnTo>
                    <a:pt x="0" y="979"/>
                  </a:lnTo>
                  <a:lnTo>
                    <a:pt x="3" y="922"/>
                  </a:lnTo>
                  <a:lnTo>
                    <a:pt x="12" y="867"/>
                  </a:lnTo>
                  <a:lnTo>
                    <a:pt x="29" y="815"/>
                  </a:lnTo>
                  <a:lnTo>
                    <a:pt x="50" y="764"/>
                  </a:lnTo>
                  <a:lnTo>
                    <a:pt x="75" y="718"/>
                  </a:lnTo>
                  <a:lnTo>
                    <a:pt x="107" y="674"/>
                  </a:lnTo>
                  <a:lnTo>
                    <a:pt x="143" y="634"/>
                  </a:lnTo>
                  <a:lnTo>
                    <a:pt x="183" y="599"/>
                  </a:lnTo>
                  <a:lnTo>
                    <a:pt x="226" y="568"/>
                  </a:lnTo>
                  <a:lnTo>
                    <a:pt x="273" y="541"/>
                  </a:lnTo>
                  <a:lnTo>
                    <a:pt x="323" y="520"/>
                  </a:lnTo>
                  <a:lnTo>
                    <a:pt x="375" y="505"/>
                  </a:lnTo>
                  <a:lnTo>
                    <a:pt x="431" y="495"/>
                  </a:lnTo>
                  <a:lnTo>
                    <a:pt x="487" y="492"/>
                  </a:lnTo>
                  <a:lnTo>
                    <a:pt x="1166" y="492"/>
                  </a:lnTo>
                  <a:lnTo>
                    <a:pt x="1199" y="492"/>
                  </a:lnTo>
                  <a:lnTo>
                    <a:pt x="1234" y="490"/>
                  </a:lnTo>
                  <a:lnTo>
                    <a:pt x="1269" y="487"/>
                  </a:lnTo>
                  <a:lnTo>
                    <a:pt x="1307" y="484"/>
                  </a:lnTo>
                  <a:lnTo>
                    <a:pt x="1346" y="479"/>
                  </a:lnTo>
                  <a:lnTo>
                    <a:pt x="1388" y="473"/>
                  </a:lnTo>
                  <a:lnTo>
                    <a:pt x="1431" y="465"/>
                  </a:lnTo>
                  <a:lnTo>
                    <a:pt x="1477" y="455"/>
                  </a:lnTo>
                  <a:lnTo>
                    <a:pt x="1524" y="443"/>
                  </a:lnTo>
                  <a:lnTo>
                    <a:pt x="1574" y="429"/>
                  </a:lnTo>
                  <a:lnTo>
                    <a:pt x="1625" y="412"/>
                  </a:lnTo>
                  <a:lnTo>
                    <a:pt x="1679" y="392"/>
                  </a:lnTo>
                  <a:lnTo>
                    <a:pt x="1735" y="370"/>
                  </a:lnTo>
                  <a:lnTo>
                    <a:pt x="1794" y="345"/>
                  </a:lnTo>
                  <a:lnTo>
                    <a:pt x="1856" y="317"/>
                  </a:lnTo>
                  <a:lnTo>
                    <a:pt x="1920" y="285"/>
                  </a:lnTo>
                  <a:lnTo>
                    <a:pt x="1987" y="250"/>
                  </a:lnTo>
                  <a:lnTo>
                    <a:pt x="2056" y="211"/>
                  </a:lnTo>
                  <a:lnTo>
                    <a:pt x="2129" y="168"/>
                  </a:lnTo>
                  <a:lnTo>
                    <a:pt x="2204" y="122"/>
                  </a:lnTo>
                  <a:lnTo>
                    <a:pt x="2283" y="70"/>
                  </a:lnTo>
                  <a:lnTo>
                    <a:pt x="2364" y="15"/>
                  </a:lnTo>
                  <a:lnTo>
                    <a:pt x="2382" y="6"/>
                  </a:lnTo>
                  <a:lnTo>
                    <a:pt x="2399" y="1"/>
                  </a:lnTo>
                  <a:lnTo>
                    <a:pt x="24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7237413" y="2625725"/>
              <a:ext cx="400050" cy="136525"/>
            </a:xfrm>
            <a:custGeom>
              <a:avLst/>
              <a:gdLst>
                <a:gd name="T0" fmla="*/ 85 w 505"/>
                <a:gd name="T1" fmla="*/ 0 h 172"/>
                <a:gd name="T2" fmla="*/ 419 w 505"/>
                <a:gd name="T3" fmla="*/ 0 h 172"/>
                <a:gd name="T4" fmla="*/ 442 w 505"/>
                <a:gd name="T5" fmla="*/ 3 h 172"/>
                <a:gd name="T6" fmla="*/ 463 w 505"/>
                <a:gd name="T7" fmla="*/ 11 h 172"/>
                <a:gd name="T8" fmla="*/ 479 w 505"/>
                <a:gd name="T9" fmla="*/ 25 h 172"/>
                <a:gd name="T10" fmla="*/ 493 w 505"/>
                <a:gd name="T11" fmla="*/ 42 h 172"/>
                <a:gd name="T12" fmla="*/ 502 w 505"/>
                <a:gd name="T13" fmla="*/ 62 h 172"/>
                <a:gd name="T14" fmla="*/ 505 w 505"/>
                <a:gd name="T15" fmla="*/ 86 h 172"/>
                <a:gd name="T16" fmla="*/ 502 w 505"/>
                <a:gd name="T17" fmla="*/ 109 h 172"/>
                <a:gd name="T18" fmla="*/ 493 w 505"/>
                <a:gd name="T19" fmla="*/ 129 h 172"/>
                <a:gd name="T20" fmla="*/ 479 w 505"/>
                <a:gd name="T21" fmla="*/ 146 h 172"/>
                <a:gd name="T22" fmla="*/ 463 w 505"/>
                <a:gd name="T23" fmla="*/ 159 h 172"/>
                <a:gd name="T24" fmla="*/ 442 w 505"/>
                <a:gd name="T25" fmla="*/ 168 h 172"/>
                <a:gd name="T26" fmla="*/ 419 w 505"/>
                <a:gd name="T27" fmla="*/ 172 h 172"/>
                <a:gd name="T28" fmla="*/ 85 w 505"/>
                <a:gd name="T29" fmla="*/ 172 h 172"/>
                <a:gd name="T30" fmla="*/ 63 w 505"/>
                <a:gd name="T31" fmla="*/ 168 h 172"/>
                <a:gd name="T32" fmla="*/ 42 w 505"/>
                <a:gd name="T33" fmla="*/ 159 h 172"/>
                <a:gd name="T34" fmla="*/ 26 w 505"/>
                <a:gd name="T35" fmla="*/ 146 h 172"/>
                <a:gd name="T36" fmla="*/ 12 w 505"/>
                <a:gd name="T37" fmla="*/ 129 h 172"/>
                <a:gd name="T38" fmla="*/ 3 w 505"/>
                <a:gd name="T39" fmla="*/ 109 h 172"/>
                <a:gd name="T40" fmla="*/ 0 w 505"/>
                <a:gd name="T41" fmla="*/ 86 h 172"/>
                <a:gd name="T42" fmla="*/ 3 w 505"/>
                <a:gd name="T43" fmla="*/ 63 h 172"/>
                <a:gd name="T44" fmla="*/ 12 w 505"/>
                <a:gd name="T45" fmla="*/ 42 h 172"/>
                <a:gd name="T46" fmla="*/ 26 w 505"/>
                <a:gd name="T47" fmla="*/ 25 h 172"/>
                <a:gd name="T48" fmla="*/ 42 w 505"/>
                <a:gd name="T49" fmla="*/ 11 h 172"/>
                <a:gd name="T50" fmla="*/ 63 w 505"/>
                <a:gd name="T51" fmla="*/ 3 h 172"/>
                <a:gd name="T52" fmla="*/ 85 w 505"/>
                <a:gd name="T5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5" h="172">
                  <a:moveTo>
                    <a:pt x="85" y="0"/>
                  </a:moveTo>
                  <a:lnTo>
                    <a:pt x="419" y="0"/>
                  </a:lnTo>
                  <a:lnTo>
                    <a:pt x="442" y="3"/>
                  </a:lnTo>
                  <a:lnTo>
                    <a:pt x="463" y="11"/>
                  </a:lnTo>
                  <a:lnTo>
                    <a:pt x="479" y="25"/>
                  </a:lnTo>
                  <a:lnTo>
                    <a:pt x="493" y="42"/>
                  </a:lnTo>
                  <a:lnTo>
                    <a:pt x="502" y="62"/>
                  </a:lnTo>
                  <a:lnTo>
                    <a:pt x="505" y="86"/>
                  </a:lnTo>
                  <a:lnTo>
                    <a:pt x="502" y="109"/>
                  </a:lnTo>
                  <a:lnTo>
                    <a:pt x="493" y="129"/>
                  </a:lnTo>
                  <a:lnTo>
                    <a:pt x="479" y="146"/>
                  </a:lnTo>
                  <a:lnTo>
                    <a:pt x="463" y="159"/>
                  </a:lnTo>
                  <a:lnTo>
                    <a:pt x="442" y="168"/>
                  </a:lnTo>
                  <a:lnTo>
                    <a:pt x="419" y="172"/>
                  </a:lnTo>
                  <a:lnTo>
                    <a:pt x="85" y="172"/>
                  </a:lnTo>
                  <a:lnTo>
                    <a:pt x="63" y="168"/>
                  </a:lnTo>
                  <a:lnTo>
                    <a:pt x="42" y="159"/>
                  </a:lnTo>
                  <a:lnTo>
                    <a:pt x="26" y="146"/>
                  </a:lnTo>
                  <a:lnTo>
                    <a:pt x="12" y="129"/>
                  </a:lnTo>
                  <a:lnTo>
                    <a:pt x="3" y="109"/>
                  </a:lnTo>
                  <a:lnTo>
                    <a:pt x="0" y="86"/>
                  </a:lnTo>
                  <a:lnTo>
                    <a:pt x="3" y="63"/>
                  </a:lnTo>
                  <a:lnTo>
                    <a:pt x="12" y="42"/>
                  </a:lnTo>
                  <a:lnTo>
                    <a:pt x="26" y="25"/>
                  </a:lnTo>
                  <a:lnTo>
                    <a:pt x="42" y="11"/>
                  </a:lnTo>
                  <a:lnTo>
                    <a:pt x="63" y="3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7207250" y="2290763"/>
              <a:ext cx="390525" cy="236538"/>
            </a:xfrm>
            <a:custGeom>
              <a:avLst/>
              <a:gdLst>
                <a:gd name="T0" fmla="*/ 415 w 492"/>
                <a:gd name="T1" fmla="*/ 0 h 296"/>
                <a:gd name="T2" fmla="*/ 432 w 492"/>
                <a:gd name="T3" fmla="*/ 3 h 296"/>
                <a:gd name="T4" fmla="*/ 450 w 492"/>
                <a:gd name="T5" fmla="*/ 10 h 296"/>
                <a:gd name="T6" fmla="*/ 465 w 492"/>
                <a:gd name="T7" fmla="*/ 21 h 296"/>
                <a:gd name="T8" fmla="*/ 478 w 492"/>
                <a:gd name="T9" fmla="*/ 36 h 296"/>
                <a:gd name="T10" fmla="*/ 487 w 492"/>
                <a:gd name="T11" fmla="*/ 53 h 296"/>
                <a:gd name="T12" fmla="*/ 492 w 492"/>
                <a:gd name="T13" fmla="*/ 72 h 296"/>
                <a:gd name="T14" fmla="*/ 492 w 492"/>
                <a:gd name="T15" fmla="*/ 92 h 296"/>
                <a:gd name="T16" fmla="*/ 489 w 492"/>
                <a:gd name="T17" fmla="*/ 109 h 296"/>
                <a:gd name="T18" fmla="*/ 482 w 492"/>
                <a:gd name="T19" fmla="*/ 127 h 296"/>
                <a:gd name="T20" fmla="*/ 471 w 492"/>
                <a:gd name="T21" fmla="*/ 142 h 296"/>
                <a:gd name="T22" fmla="*/ 456 w 492"/>
                <a:gd name="T23" fmla="*/ 155 h 296"/>
                <a:gd name="T24" fmla="*/ 439 w 492"/>
                <a:gd name="T25" fmla="*/ 164 h 296"/>
                <a:gd name="T26" fmla="*/ 116 w 492"/>
                <a:gd name="T27" fmla="*/ 290 h 296"/>
                <a:gd name="T28" fmla="*/ 101 w 492"/>
                <a:gd name="T29" fmla="*/ 294 h 296"/>
                <a:gd name="T30" fmla="*/ 85 w 492"/>
                <a:gd name="T31" fmla="*/ 296 h 296"/>
                <a:gd name="T32" fmla="*/ 65 w 492"/>
                <a:gd name="T33" fmla="*/ 293 h 296"/>
                <a:gd name="T34" fmla="*/ 46 w 492"/>
                <a:gd name="T35" fmla="*/ 287 h 296"/>
                <a:gd name="T36" fmla="*/ 29 w 492"/>
                <a:gd name="T37" fmla="*/ 275 h 296"/>
                <a:gd name="T38" fmla="*/ 15 w 492"/>
                <a:gd name="T39" fmla="*/ 260 h 296"/>
                <a:gd name="T40" fmla="*/ 6 w 492"/>
                <a:gd name="T41" fmla="*/ 241 h 296"/>
                <a:gd name="T42" fmla="*/ 0 w 492"/>
                <a:gd name="T43" fmla="*/ 223 h 296"/>
                <a:gd name="T44" fmla="*/ 0 w 492"/>
                <a:gd name="T45" fmla="*/ 203 h 296"/>
                <a:gd name="T46" fmla="*/ 4 w 492"/>
                <a:gd name="T47" fmla="*/ 186 h 296"/>
                <a:gd name="T48" fmla="*/ 11 w 492"/>
                <a:gd name="T49" fmla="*/ 168 h 296"/>
                <a:gd name="T50" fmla="*/ 22 w 492"/>
                <a:gd name="T51" fmla="*/ 154 h 296"/>
                <a:gd name="T52" fmla="*/ 37 w 492"/>
                <a:gd name="T53" fmla="*/ 141 h 296"/>
                <a:gd name="T54" fmla="*/ 53 w 492"/>
                <a:gd name="T55" fmla="*/ 132 h 296"/>
                <a:gd name="T56" fmla="*/ 377 w 492"/>
                <a:gd name="T57" fmla="*/ 5 h 296"/>
                <a:gd name="T58" fmla="*/ 395 w 492"/>
                <a:gd name="T59" fmla="*/ 0 h 296"/>
                <a:gd name="T60" fmla="*/ 415 w 492"/>
                <a:gd name="T6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2" h="296">
                  <a:moveTo>
                    <a:pt x="415" y="0"/>
                  </a:moveTo>
                  <a:lnTo>
                    <a:pt x="432" y="3"/>
                  </a:lnTo>
                  <a:lnTo>
                    <a:pt x="450" y="10"/>
                  </a:lnTo>
                  <a:lnTo>
                    <a:pt x="465" y="21"/>
                  </a:lnTo>
                  <a:lnTo>
                    <a:pt x="478" y="36"/>
                  </a:lnTo>
                  <a:lnTo>
                    <a:pt x="487" y="53"/>
                  </a:lnTo>
                  <a:lnTo>
                    <a:pt x="492" y="72"/>
                  </a:lnTo>
                  <a:lnTo>
                    <a:pt x="492" y="92"/>
                  </a:lnTo>
                  <a:lnTo>
                    <a:pt x="489" y="109"/>
                  </a:lnTo>
                  <a:lnTo>
                    <a:pt x="482" y="127"/>
                  </a:lnTo>
                  <a:lnTo>
                    <a:pt x="471" y="142"/>
                  </a:lnTo>
                  <a:lnTo>
                    <a:pt x="456" y="155"/>
                  </a:lnTo>
                  <a:lnTo>
                    <a:pt x="439" y="164"/>
                  </a:lnTo>
                  <a:lnTo>
                    <a:pt x="116" y="290"/>
                  </a:lnTo>
                  <a:lnTo>
                    <a:pt x="101" y="294"/>
                  </a:lnTo>
                  <a:lnTo>
                    <a:pt x="85" y="296"/>
                  </a:lnTo>
                  <a:lnTo>
                    <a:pt x="65" y="293"/>
                  </a:lnTo>
                  <a:lnTo>
                    <a:pt x="46" y="287"/>
                  </a:lnTo>
                  <a:lnTo>
                    <a:pt x="29" y="275"/>
                  </a:lnTo>
                  <a:lnTo>
                    <a:pt x="15" y="260"/>
                  </a:lnTo>
                  <a:lnTo>
                    <a:pt x="6" y="241"/>
                  </a:lnTo>
                  <a:lnTo>
                    <a:pt x="0" y="223"/>
                  </a:lnTo>
                  <a:lnTo>
                    <a:pt x="0" y="203"/>
                  </a:lnTo>
                  <a:lnTo>
                    <a:pt x="4" y="186"/>
                  </a:lnTo>
                  <a:lnTo>
                    <a:pt x="11" y="168"/>
                  </a:lnTo>
                  <a:lnTo>
                    <a:pt x="22" y="154"/>
                  </a:lnTo>
                  <a:lnTo>
                    <a:pt x="37" y="141"/>
                  </a:lnTo>
                  <a:lnTo>
                    <a:pt x="53" y="132"/>
                  </a:lnTo>
                  <a:lnTo>
                    <a:pt x="377" y="5"/>
                  </a:lnTo>
                  <a:lnTo>
                    <a:pt x="395" y="0"/>
                  </a:lnTo>
                  <a:lnTo>
                    <a:pt x="4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7207250" y="2859088"/>
              <a:ext cx="390525" cy="234950"/>
            </a:xfrm>
            <a:custGeom>
              <a:avLst/>
              <a:gdLst>
                <a:gd name="T0" fmla="*/ 79 w 493"/>
                <a:gd name="T1" fmla="*/ 0 h 297"/>
                <a:gd name="T2" fmla="*/ 98 w 493"/>
                <a:gd name="T3" fmla="*/ 1 h 297"/>
                <a:gd name="T4" fmla="*/ 117 w 493"/>
                <a:gd name="T5" fmla="*/ 7 h 297"/>
                <a:gd name="T6" fmla="*/ 440 w 493"/>
                <a:gd name="T7" fmla="*/ 133 h 297"/>
                <a:gd name="T8" fmla="*/ 457 w 493"/>
                <a:gd name="T9" fmla="*/ 142 h 297"/>
                <a:gd name="T10" fmla="*/ 472 w 493"/>
                <a:gd name="T11" fmla="*/ 155 h 297"/>
                <a:gd name="T12" fmla="*/ 483 w 493"/>
                <a:gd name="T13" fmla="*/ 170 h 297"/>
                <a:gd name="T14" fmla="*/ 490 w 493"/>
                <a:gd name="T15" fmla="*/ 187 h 297"/>
                <a:gd name="T16" fmla="*/ 493 w 493"/>
                <a:gd name="T17" fmla="*/ 205 h 297"/>
                <a:gd name="T18" fmla="*/ 493 w 493"/>
                <a:gd name="T19" fmla="*/ 224 h 297"/>
                <a:gd name="T20" fmla="*/ 488 w 493"/>
                <a:gd name="T21" fmla="*/ 243 h 297"/>
                <a:gd name="T22" fmla="*/ 478 w 493"/>
                <a:gd name="T23" fmla="*/ 262 h 297"/>
                <a:gd name="T24" fmla="*/ 464 w 493"/>
                <a:gd name="T25" fmla="*/ 276 h 297"/>
                <a:gd name="T26" fmla="*/ 448 w 493"/>
                <a:gd name="T27" fmla="*/ 287 h 297"/>
                <a:gd name="T28" fmla="*/ 428 w 493"/>
                <a:gd name="T29" fmla="*/ 295 h 297"/>
                <a:gd name="T30" fmla="*/ 409 w 493"/>
                <a:gd name="T31" fmla="*/ 297 h 297"/>
                <a:gd name="T32" fmla="*/ 393 w 493"/>
                <a:gd name="T33" fmla="*/ 296 h 297"/>
                <a:gd name="T34" fmla="*/ 378 w 493"/>
                <a:gd name="T35" fmla="*/ 292 h 297"/>
                <a:gd name="T36" fmla="*/ 54 w 493"/>
                <a:gd name="T37" fmla="*/ 165 h 297"/>
                <a:gd name="T38" fmla="*/ 37 w 493"/>
                <a:gd name="T39" fmla="*/ 155 h 297"/>
                <a:gd name="T40" fmla="*/ 22 w 493"/>
                <a:gd name="T41" fmla="*/ 143 h 297"/>
                <a:gd name="T42" fmla="*/ 12 w 493"/>
                <a:gd name="T43" fmla="*/ 128 h 297"/>
                <a:gd name="T44" fmla="*/ 5 w 493"/>
                <a:gd name="T45" fmla="*/ 111 h 297"/>
                <a:gd name="T46" fmla="*/ 0 w 493"/>
                <a:gd name="T47" fmla="*/ 92 h 297"/>
                <a:gd name="T48" fmla="*/ 1 w 493"/>
                <a:gd name="T49" fmla="*/ 74 h 297"/>
                <a:gd name="T50" fmla="*/ 7 w 493"/>
                <a:gd name="T51" fmla="*/ 54 h 297"/>
                <a:gd name="T52" fmla="*/ 16 w 493"/>
                <a:gd name="T53" fmla="*/ 38 h 297"/>
                <a:gd name="T54" fmla="*/ 28 w 493"/>
                <a:gd name="T55" fmla="*/ 23 h 297"/>
                <a:gd name="T56" fmla="*/ 44 w 493"/>
                <a:gd name="T57" fmla="*/ 12 h 297"/>
                <a:gd name="T58" fmla="*/ 60 w 493"/>
                <a:gd name="T59" fmla="*/ 5 h 297"/>
                <a:gd name="T60" fmla="*/ 79 w 493"/>
                <a:gd name="T6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3" h="297">
                  <a:moveTo>
                    <a:pt x="79" y="0"/>
                  </a:moveTo>
                  <a:lnTo>
                    <a:pt x="98" y="1"/>
                  </a:lnTo>
                  <a:lnTo>
                    <a:pt x="117" y="7"/>
                  </a:lnTo>
                  <a:lnTo>
                    <a:pt x="440" y="133"/>
                  </a:lnTo>
                  <a:lnTo>
                    <a:pt x="457" y="142"/>
                  </a:lnTo>
                  <a:lnTo>
                    <a:pt x="472" y="155"/>
                  </a:lnTo>
                  <a:lnTo>
                    <a:pt x="483" y="170"/>
                  </a:lnTo>
                  <a:lnTo>
                    <a:pt x="490" y="187"/>
                  </a:lnTo>
                  <a:lnTo>
                    <a:pt x="493" y="205"/>
                  </a:lnTo>
                  <a:lnTo>
                    <a:pt x="493" y="224"/>
                  </a:lnTo>
                  <a:lnTo>
                    <a:pt x="488" y="243"/>
                  </a:lnTo>
                  <a:lnTo>
                    <a:pt x="478" y="262"/>
                  </a:lnTo>
                  <a:lnTo>
                    <a:pt x="464" y="276"/>
                  </a:lnTo>
                  <a:lnTo>
                    <a:pt x="448" y="287"/>
                  </a:lnTo>
                  <a:lnTo>
                    <a:pt x="428" y="295"/>
                  </a:lnTo>
                  <a:lnTo>
                    <a:pt x="409" y="297"/>
                  </a:lnTo>
                  <a:lnTo>
                    <a:pt x="393" y="296"/>
                  </a:lnTo>
                  <a:lnTo>
                    <a:pt x="378" y="292"/>
                  </a:lnTo>
                  <a:lnTo>
                    <a:pt x="54" y="165"/>
                  </a:lnTo>
                  <a:lnTo>
                    <a:pt x="37" y="155"/>
                  </a:lnTo>
                  <a:lnTo>
                    <a:pt x="22" y="143"/>
                  </a:lnTo>
                  <a:lnTo>
                    <a:pt x="12" y="128"/>
                  </a:lnTo>
                  <a:lnTo>
                    <a:pt x="5" y="111"/>
                  </a:lnTo>
                  <a:lnTo>
                    <a:pt x="0" y="92"/>
                  </a:lnTo>
                  <a:lnTo>
                    <a:pt x="1" y="74"/>
                  </a:lnTo>
                  <a:lnTo>
                    <a:pt x="7" y="54"/>
                  </a:lnTo>
                  <a:lnTo>
                    <a:pt x="16" y="38"/>
                  </a:lnTo>
                  <a:lnTo>
                    <a:pt x="28" y="23"/>
                  </a:lnTo>
                  <a:lnTo>
                    <a:pt x="44" y="12"/>
                  </a:lnTo>
                  <a:lnTo>
                    <a:pt x="60" y="5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1331" y="2057400"/>
            <a:ext cx="871069" cy="871069"/>
            <a:chOff x="-1238250" y="2566988"/>
            <a:chExt cx="1381125" cy="1381125"/>
          </a:xfrm>
          <a:solidFill>
            <a:schemeClr val="accent1"/>
          </a:solidFill>
        </p:grpSpPr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-1238250" y="2566988"/>
              <a:ext cx="1381125" cy="1381125"/>
            </a:xfrm>
            <a:custGeom>
              <a:avLst/>
              <a:gdLst>
                <a:gd name="T0" fmla="*/ 1520 w 3480"/>
                <a:gd name="T1" fmla="*/ 434 h 3480"/>
                <a:gd name="T2" fmla="*/ 1188 w 3480"/>
                <a:gd name="T3" fmla="*/ 611 h 3480"/>
                <a:gd name="T4" fmla="*/ 919 w 3480"/>
                <a:gd name="T5" fmla="*/ 632 h 3480"/>
                <a:gd name="T6" fmla="*/ 509 w 3480"/>
                <a:gd name="T7" fmla="*/ 752 h 3480"/>
                <a:gd name="T8" fmla="*/ 668 w 3480"/>
                <a:gd name="T9" fmla="*/ 1063 h 3480"/>
                <a:gd name="T10" fmla="*/ 502 w 3480"/>
                <a:gd name="T11" fmla="*/ 1461 h 3480"/>
                <a:gd name="T12" fmla="*/ 171 w 3480"/>
                <a:gd name="T13" fmla="*/ 1568 h 3480"/>
                <a:gd name="T14" fmla="*/ 375 w 3480"/>
                <a:gd name="T15" fmla="*/ 1942 h 3480"/>
                <a:gd name="T16" fmla="*/ 552 w 3480"/>
                <a:gd name="T17" fmla="*/ 2149 h 3480"/>
                <a:gd name="T18" fmla="*/ 661 w 3480"/>
                <a:gd name="T19" fmla="*/ 2507 h 3480"/>
                <a:gd name="T20" fmla="*/ 735 w 3480"/>
                <a:gd name="T21" fmla="*/ 2965 h 3480"/>
                <a:gd name="T22" fmla="*/ 1001 w 3480"/>
                <a:gd name="T23" fmla="*/ 2812 h 3480"/>
                <a:gd name="T24" fmla="*/ 1405 w 3480"/>
                <a:gd name="T25" fmla="*/ 2952 h 3480"/>
                <a:gd name="T26" fmla="*/ 1550 w 3480"/>
                <a:gd name="T27" fmla="*/ 3204 h 3480"/>
                <a:gd name="T28" fmla="*/ 1915 w 3480"/>
                <a:gd name="T29" fmla="*/ 3301 h 3480"/>
                <a:gd name="T30" fmla="*/ 2046 w 3480"/>
                <a:gd name="T31" fmla="*/ 2962 h 3480"/>
                <a:gd name="T32" fmla="*/ 2448 w 3480"/>
                <a:gd name="T33" fmla="*/ 2810 h 3480"/>
                <a:gd name="T34" fmla="*/ 2738 w 3480"/>
                <a:gd name="T35" fmla="*/ 2971 h 3480"/>
                <a:gd name="T36" fmla="*/ 2831 w 3480"/>
                <a:gd name="T37" fmla="*/ 2535 h 3480"/>
                <a:gd name="T38" fmla="*/ 2901 w 3480"/>
                <a:gd name="T39" fmla="*/ 2221 h 3480"/>
                <a:gd name="T40" fmla="*/ 3074 w 3480"/>
                <a:gd name="T41" fmla="*/ 1950 h 3480"/>
                <a:gd name="T42" fmla="*/ 3315 w 3480"/>
                <a:gd name="T43" fmla="*/ 1575 h 3480"/>
                <a:gd name="T44" fmla="*/ 2997 w 3480"/>
                <a:gd name="T45" fmla="*/ 1484 h 3480"/>
                <a:gd name="T46" fmla="*/ 2821 w 3480"/>
                <a:gd name="T47" fmla="*/ 1091 h 3480"/>
                <a:gd name="T48" fmla="*/ 2967 w 3480"/>
                <a:gd name="T49" fmla="*/ 760 h 3480"/>
                <a:gd name="T50" fmla="*/ 2641 w 3480"/>
                <a:gd name="T51" fmla="*/ 572 h 3480"/>
                <a:gd name="T52" fmla="*/ 2360 w 3480"/>
                <a:gd name="T53" fmla="*/ 646 h 3480"/>
                <a:gd name="T54" fmla="*/ 1976 w 3480"/>
                <a:gd name="T55" fmla="*/ 461 h 3480"/>
                <a:gd name="T56" fmla="*/ 1896 w 3480"/>
                <a:gd name="T57" fmla="*/ 162 h 3480"/>
                <a:gd name="T58" fmla="*/ 2036 w 3480"/>
                <a:gd name="T59" fmla="*/ 67 h 3480"/>
                <a:gd name="T60" fmla="*/ 2110 w 3480"/>
                <a:gd name="T61" fmla="*/ 367 h 3480"/>
                <a:gd name="T62" fmla="*/ 2455 w 3480"/>
                <a:gd name="T63" fmla="*/ 507 h 3480"/>
                <a:gd name="T64" fmla="*/ 2759 w 3480"/>
                <a:gd name="T65" fmla="*/ 349 h 3480"/>
                <a:gd name="T66" fmla="*/ 3125 w 3480"/>
                <a:gd name="T67" fmla="*/ 693 h 3480"/>
                <a:gd name="T68" fmla="*/ 2977 w 3480"/>
                <a:gd name="T69" fmla="*/ 1018 h 3480"/>
                <a:gd name="T70" fmla="*/ 3110 w 3480"/>
                <a:gd name="T71" fmla="*/ 1367 h 3480"/>
                <a:gd name="T72" fmla="*/ 3386 w 3480"/>
                <a:gd name="T73" fmla="*/ 1425 h 3480"/>
                <a:gd name="T74" fmla="*/ 3477 w 3480"/>
                <a:gd name="T75" fmla="*/ 1929 h 3480"/>
                <a:gd name="T76" fmla="*/ 3226 w 3480"/>
                <a:gd name="T77" fmla="*/ 2090 h 3480"/>
                <a:gd name="T78" fmla="*/ 3052 w 3480"/>
                <a:gd name="T79" fmla="*/ 2283 h 3480"/>
                <a:gd name="T80" fmla="*/ 3114 w 3480"/>
                <a:gd name="T81" fmla="*/ 2648 h 3480"/>
                <a:gd name="T82" fmla="*/ 3080 w 3480"/>
                <a:gd name="T83" fmla="*/ 2860 h 3480"/>
                <a:gd name="T84" fmla="*/ 2674 w 3480"/>
                <a:gd name="T85" fmla="*/ 3125 h 3480"/>
                <a:gd name="T86" fmla="*/ 2363 w 3480"/>
                <a:gd name="T87" fmla="*/ 3016 h 3480"/>
                <a:gd name="T88" fmla="*/ 2104 w 3480"/>
                <a:gd name="T89" fmla="*/ 3126 h 3480"/>
                <a:gd name="T90" fmla="*/ 1959 w 3480"/>
                <a:gd name="T91" fmla="*/ 3468 h 3480"/>
                <a:gd name="T92" fmla="*/ 1444 w 3480"/>
                <a:gd name="T93" fmla="*/ 3413 h 3480"/>
                <a:gd name="T94" fmla="*/ 1370 w 3480"/>
                <a:gd name="T95" fmla="*/ 3113 h 3480"/>
                <a:gd name="T96" fmla="*/ 1025 w 3480"/>
                <a:gd name="T97" fmla="*/ 2973 h 3480"/>
                <a:gd name="T98" fmla="*/ 721 w 3480"/>
                <a:gd name="T99" fmla="*/ 3131 h 3480"/>
                <a:gd name="T100" fmla="*/ 355 w 3480"/>
                <a:gd name="T101" fmla="*/ 2787 h 3480"/>
                <a:gd name="T102" fmla="*/ 503 w 3480"/>
                <a:gd name="T103" fmla="*/ 2462 h 3480"/>
                <a:gd name="T104" fmla="*/ 370 w 3480"/>
                <a:gd name="T105" fmla="*/ 2113 h 3480"/>
                <a:gd name="T106" fmla="*/ 94 w 3480"/>
                <a:gd name="T107" fmla="*/ 2055 h 3480"/>
                <a:gd name="T108" fmla="*/ 3 w 3480"/>
                <a:gd name="T109" fmla="*/ 1551 h 3480"/>
                <a:gd name="T110" fmla="*/ 254 w 3480"/>
                <a:gd name="T111" fmla="*/ 1390 h 3480"/>
                <a:gd name="T112" fmla="*/ 428 w 3480"/>
                <a:gd name="T113" fmla="*/ 1197 h 3480"/>
                <a:gd name="T114" fmla="*/ 366 w 3480"/>
                <a:gd name="T115" fmla="*/ 832 h 3480"/>
                <a:gd name="T116" fmla="*/ 400 w 3480"/>
                <a:gd name="T117" fmla="*/ 620 h 3480"/>
                <a:gd name="T118" fmla="*/ 806 w 3480"/>
                <a:gd name="T119" fmla="*/ 355 h 3480"/>
                <a:gd name="T120" fmla="*/ 1117 w 3480"/>
                <a:gd name="T121" fmla="*/ 464 h 3480"/>
                <a:gd name="T122" fmla="*/ 1376 w 3480"/>
                <a:gd name="T123" fmla="*/ 354 h 3480"/>
                <a:gd name="T124" fmla="*/ 1521 w 3480"/>
                <a:gd name="T125" fmla="*/ 12 h 3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80" h="3480">
                  <a:moveTo>
                    <a:pt x="1584" y="162"/>
                  </a:moveTo>
                  <a:lnTo>
                    <a:pt x="1575" y="165"/>
                  </a:lnTo>
                  <a:lnTo>
                    <a:pt x="1568" y="171"/>
                  </a:lnTo>
                  <a:lnTo>
                    <a:pt x="1565" y="179"/>
                  </a:lnTo>
                  <a:lnTo>
                    <a:pt x="1550" y="277"/>
                  </a:lnTo>
                  <a:lnTo>
                    <a:pt x="1538" y="375"/>
                  </a:lnTo>
                  <a:lnTo>
                    <a:pt x="1530" y="406"/>
                  </a:lnTo>
                  <a:lnTo>
                    <a:pt x="1520" y="434"/>
                  </a:lnTo>
                  <a:lnTo>
                    <a:pt x="1504" y="461"/>
                  </a:lnTo>
                  <a:lnTo>
                    <a:pt x="1484" y="483"/>
                  </a:lnTo>
                  <a:lnTo>
                    <a:pt x="1461" y="502"/>
                  </a:lnTo>
                  <a:lnTo>
                    <a:pt x="1434" y="518"/>
                  </a:lnTo>
                  <a:lnTo>
                    <a:pt x="1405" y="528"/>
                  </a:lnTo>
                  <a:lnTo>
                    <a:pt x="1331" y="552"/>
                  </a:lnTo>
                  <a:lnTo>
                    <a:pt x="1259" y="579"/>
                  </a:lnTo>
                  <a:lnTo>
                    <a:pt x="1188" y="611"/>
                  </a:lnTo>
                  <a:lnTo>
                    <a:pt x="1120" y="646"/>
                  </a:lnTo>
                  <a:lnTo>
                    <a:pt x="1091" y="659"/>
                  </a:lnTo>
                  <a:lnTo>
                    <a:pt x="1063" y="668"/>
                  </a:lnTo>
                  <a:lnTo>
                    <a:pt x="1032" y="670"/>
                  </a:lnTo>
                  <a:lnTo>
                    <a:pt x="1003" y="668"/>
                  </a:lnTo>
                  <a:lnTo>
                    <a:pt x="973" y="661"/>
                  </a:lnTo>
                  <a:lnTo>
                    <a:pt x="945" y="649"/>
                  </a:lnTo>
                  <a:lnTo>
                    <a:pt x="919" y="632"/>
                  </a:lnTo>
                  <a:lnTo>
                    <a:pt x="839" y="572"/>
                  </a:lnTo>
                  <a:lnTo>
                    <a:pt x="760" y="513"/>
                  </a:lnTo>
                  <a:lnTo>
                    <a:pt x="752" y="509"/>
                  </a:lnTo>
                  <a:lnTo>
                    <a:pt x="742" y="509"/>
                  </a:lnTo>
                  <a:lnTo>
                    <a:pt x="735" y="515"/>
                  </a:lnTo>
                  <a:lnTo>
                    <a:pt x="515" y="735"/>
                  </a:lnTo>
                  <a:lnTo>
                    <a:pt x="509" y="742"/>
                  </a:lnTo>
                  <a:lnTo>
                    <a:pt x="509" y="752"/>
                  </a:lnTo>
                  <a:lnTo>
                    <a:pt x="513" y="760"/>
                  </a:lnTo>
                  <a:lnTo>
                    <a:pt x="572" y="839"/>
                  </a:lnTo>
                  <a:lnTo>
                    <a:pt x="632" y="919"/>
                  </a:lnTo>
                  <a:lnTo>
                    <a:pt x="649" y="945"/>
                  </a:lnTo>
                  <a:lnTo>
                    <a:pt x="661" y="973"/>
                  </a:lnTo>
                  <a:lnTo>
                    <a:pt x="668" y="1003"/>
                  </a:lnTo>
                  <a:lnTo>
                    <a:pt x="670" y="1032"/>
                  </a:lnTo>
                  <a:lnTo>
                    <a:pt x="668" y="1063"/>
                  </a:lnTo>
                  <a:lnTo>
                    <a:pt x="659" y="1091"/>
                  </a:lnTo>
                  <a:lnTo>
                    <a:pt x="646" y="1120"/>
                  </a:lnTo>
                  <a:lnTo>
                    <a:pt x="611" y="1188"/>
                  </a:lnTo>
                  <a:lnTo>
                    <a:pt x="579" y="1259"/>
                  </a:lnTo>
                  <a:lnTo>
                    <a:pt x="552" y="1331"/>
                  </a:lnTo>
                  <a:lnTo>
                    <a:pt x="528" y="1405"/>
                  </a:lnTo>
                  <a:lnTo>
                    <a:pt x="518" y="1434"/>
                  </a:lnTo>
                  <a:lnTo>
                    <a:pt x="502" y="1461"/>
                  </a:lnTo>
                  <a:lnTo>
                    <a:pt x="483" y="1484"/>
                  </a:lnTo>
                  <a:lnTo>
                    <a:pt x="461" y="1504"/>
                  </a:lnTo>
                  <a:lnTo>
                    <a:pt x="434" y="1520"/>
                  </a:lnTo>
                  <a:lnTo>
                    <a:pt x="406" y="1530"/>
                  </a:lnTo>
                  <a:lnTo>
                    <a:pt x="375" y="1538"/>
                  </a:lnTo>
                  <a:lnTo>
                    <a:pt x="277" y="1550"/>
                  </a:lnTo>
                  <a:lnTo>
                    <a:pt x="179" y="1565"/>
                  </a:lnTo>
                  <a:lnTo>
                    <a:pt x="171" y="1568"/>
                  </a:lnTo>
                  <a:lnTo>
                    <a:pt x="165" y="1575"/>
                  </a:lnTo>
                  <a:lnTo>
                    <a:pt x="162" y="1585"/>
                  </a:lnTo>
                  <a:lnTo>
                    <a:pt x="162" y="1896"/>
                  </a:lnTo>
                  <a:lnTo>
                    <a:pt x="165" y="1905"/>
                  </a:lnTo>
                  <a:lnTo>
                    <a:pt x="171" y="1912"/>
                  </a:lnTo>
                  <a:lnTo>
                    <a:pt x="179" y="1915"/>
                  </a:lnTo>
                  <a:lnTo>
                    <a:pt x="277" y="1930"/>
                  </a:lnTo>
                  <a:lnTo>
                    <a:pt x="375" y="1942"/>
                  </a:lnTo>
                  <a:lnTo>
                    <a:pt x="406" y="1950"/>
                  </a:lnTo>
                  <a:lnTo>
                    <a:pt x="434" y="1960"/>
                  </a:lnTo>
                  <a:lnTo>
                    <a:pt x="461" y="1976"/>
                  </a:lnTo>
                  <a:lnTo>
                    <a:pt x="483" y="1996"/>
                  </a:lnTo>
                  <a:lnTo>
                    <a:pt x="502" y="2019"/>
                  </a:lnTo>
                  <a:lnTo>
                    <a:pt x="518" y="2046"/>
                  </a:lnTo>
                  <a:lnTo>
                    <a:pt x="528" y="2075"/>
                  </a:lnTo>
                  <a:lnTo>
                    <a:pt x="552" y="2149"/>
                  </a:lnTo>
                  <a:lnTo>
                    <a:pt x="579" y="2221"/>
                  </a:lnTo>
                  <a:lnTo>
                    <a:pt x="611" y="2292"/>
                  </a:lnTo>
                  <a:lnTo>
                    <a:pt x="646" y="2360"/>
                  </a:lnTo>
                  <a:lnTo>
                    <a:pt x="659" y="2389"/>
                  </a:lnTo>
                  <a:lnTo>
                    <a:pt x="668" y="2417"/>
                  </a:lnTo>
                  <a:lnTo>
                    <a:pt x="670" y="2448"/>
                  </a:lnTo>
                  <a:lnTo>
                    <a:pt x="668" y="2477"/>
                  </a:lnTo>
                  <a:lnTo>
                    <a:pt x="661" y="2507"/>
                  </a:lnTo>
                  <a:lnTo>
                    <a:pt x="649" y="2535"/>
                  </a:lnTo>
                  <a:lnTo>
                    <a:pt x="632" y="2561"/>
                  </a:lnTo>
                  <a:lnTo>
                    <a:pt x="572" y="2641"/>
                  </a:lnTo>
                  <a:lnTo>
                    <a:pt x="513" y="2720"/>
                  </a:lnTo>
                  <a:lnTo>
                    <a:pt x="509" y="2728"/>
                  </a:lnTo>
                  <a:lnTo>
                    <a:pt x="509" y="2738"/>
                  </a:lnTo>
                  <a:lnTo>
                    <a:pt x="515" y="2745"/>
                  </a:lnTo>
                  <a:lnTo>
                    <a:pt x="735" y="2965"/>
                  </a:lnTo>
                  <a:lnTo>
                    <a:pt x="742" y="2971"/>
                  </a:lnTo>
                  <a:lnTo>
                    <a:pt x="752" y="2972"/>
                  </a:lnTo>
                  <a:lnTo>
                    <a:pt x="760" y="2967"/>
                  </a:lnTo>
                  <a:lnTo>
                    <a:pt x="839" y="2908"/>
                  </a:lnTo>
                  <a:lnTo>
                    <a:pt x="919" y="2848"/>
                  </a:lnTo>
                  <a:lnTo>
                    <a:pt x="945" y="2831"/>
                  </a:lnTo>
                  <a:lnTo>
                    <a:pt x="972" y="2820"/>
                  </a:lnTo>
                  <a:lnTo>
                    <a:pt x="1001" y="2812"/>
                  </a:lnTo>
                  <a:lnTo>
                    <a:pt x="1030" y="2810"/>
                  </a:lnTo>
                  <a:lnTo>
                    <a:pt x="1061" y="2812"/>
                  </a:lnTo>
                  <a:lnTo>
                    <a:pt x="1091" y="2821"/>
                  </a:lnTo>
                  <a:lnTo>
                    <a:pt x="1120" y="2834"/>
                  </a:lnTo>
                  <a:lnTo>
                    <a:pt x="1188" y="2869"/>
                  </a:lnTo>
                  <a:lnTo>
                    <a:pt x="1259" y="2901"/>
                  </a:lnTo>
                  <a:lnTo>
                    <a:pt x="1331" y="2928"/>
                  </a:lnTo>
                  <a:lnTo>
                    <a:pt x="1405" y="2952"/>
                  </a:lnTo>
                  <a:lnTo>
                    <a:pt x="1434" y="2962"/>
                  </a:lnTo>
                  <a:lnTo>
                    <a:pt x="1461" y="2978"/>
                  </a:lnTo>
                  <a:lnTo>
                    <a:pt x="1484" y="2997"/>
                  </a:lnTo>
                  <a:lnTo>
                    <a:pt x="1504" y="3019"/>
                  </a:lnTo>
                  <a:lnTo>
                    <a:pt x="1520" y="3046"/>
                  </a:lnTo>
                  <a:lnTo>
                    <a:pt x="1530" y="3074"/>
                  </a:lnTo>
                  <a:lnTo>
                    <a:pt x="1538" y="3105"/>
                  </a:lnTo>
                  <a:lnTo>
                    <a:pt x="1550" y="3204"/>
                  </a:lnTo>
                  <a:lnTo>
                    <a:pt x="1565" y="3301"/>
                  </a:lnTo>
                  <a:lnTo>
                    <a:pt x="1568" y="3309"/>
                  </a:lnTo>
                  <a:lnTo>
                    <a:pt x="1575" y="3315"/>
                  </a:lnTo>
                  <a:lnTo>
                    <a:pt x="1584" y="3318"/>
                  </a:lnTo>
                  <a:lnTo>
                    <a:pt x="1896" y="3318"/>
                  </a:lnTo>
                  <a:lnTo>
                    <a:pt x="1905" y="3315"/>
                  </a:lnTo>
                  <a:lnTo>
                    <a:pt x="1912" y="3309"/>
                  </a:lnTo>
                  <a:lnTo>
                    <a:pt x="1915" y="3301"/>
                  </a:lnTo>
                  <a:lnTo>
                    <a:pt x="1930" y="3203"/>
                  </a:lnTo>
                  <a:lnTo>
                    <a:pt x="1942" y="3105"/>
                  </a:lnTo>
                  <a:lnTo>
                    <a:pt x="1950" y="3074"/>
                  </a:lnTo>
                  <a:lnTo>
                    <a:pt x="1960" y="3046"/>
                  </a:lnTo>
                  <a:lnTo>
                    <a:pt x="1976" y="3019"/>
                  </a:lnTo>
                  <a:lnTo>
                    <a:pt x="1996" y="2997"/>
                  </a:lnTo>
                  <a:lnTo>
                    <a:pt x="2019" y="2978"/>
                  </a:lnTo>
                  <a:lnTo>
                    <a:pt x="2046" y="2962"/>
                  </a:lnTo>
                  <a:lnTo>
                    <a:pt x="2075" y="2952"/>
                  </a:lnTo>
                  <a:lnTo>
                    <a:pt x="2149" y="2928"/>
                  </a:lnTo>
                  <a:lnTo>
                    <a:pt x="2221" y="2901"/>
                  </a:lnTo>
                  <a:lnTo>
                    <a:pt x="2292" y="2869"/>
                  </a:lnTo>
                  <a:lnTo>
                    <a:pt x="2360" y="2834"/>
                  </a:lnTo>
                  <a:lnTo>
                    <a:pt x="2389" y="2821"/>
                  </a:lnTo>
                  <a:lnTo>
                    <a:pt x="2417" y="2812"/>
                  </a:lnTo>
                  <a:lnTo>
                    <a:pt x="2448" y="2810"/>
                  </a:lnTo>
                  <a:lnTo>
                    <a:pt x="2477" y="2812"/>
                  </a:lnTo>
                  <a:lnTo>
                    <a:pt x="2507" y="2819"/>
                  </a:lnTo>
                  <a:lnTo>
                    <a:pt x="2535" y="2831"/>
                  </a:lnTo>
                  <a:lnTo>
                    <a:pt x="2561" y="2848"/>
                  </a:lnTo>
                  <a:lnTo>
                    <a:pt x="2641" y="2908"/>
                  </a:lnTo>
                  <a:lnTo>
                    <a:pt x="2720" y="2967"/>
                  </a:lnTo>
                  <a:lnTo>
                    <a:pt x="2728" y="2972"/>
                  </a:lnTo>
                  <a:lnTo>
                    <a:pt x="2738" y="2971"/>
                  </a:lnTo>
                  <a:lnTo>
                    <a:pt x="2745" y="2965"/>
                  </a:lnTo>
                  <a:lnTo>
                    <a:pt x="2965" y="2745"/>
                  </a:lnTo>
                  <a:lnTo>
                    <a:pt x="2971" y="2738"/>
                  </a:lnTo>
                  <a:lnTo>
                    <a:pt x="2971" y="2728"/>
                  </a:lnTo>
                  <a:lnTo>
                    <a:pt x="2967" y="2720"/>
                  </a:lnTo>
                  <a:lnTo>
                    <a:pt x="2908" y="2641"/>
                  </a:lnTo>
                  <a:lnTo>
                    <a:pt x="2848" y="2561"/>
                  </a:lnTo>
                  <a:lnTo>
                    <a:pt x="2831" y="2535"/>
                  </a:lnTo>
                  <a:lnTo>
                    <a:pt x="2819" y="2507"/>
                  </a:lnTo>
                  <a:lnTo>
                    <a:pt x="2812" y="2477"/>
                  </a:lnTo>
                  <a:lnTo>
                    <a:pt x="2810" y="2448"/>
                  </a:lnTo>
                  <a:lnTo>
                    <a:pt x="2812" y="2417"/>
                  </a:lnTo>
                  <a:lnTo>
                    <a:pt x="2821" y="2389"/>
                  </a:lnTo>
                  <a:lnTo>
                    <a:pt x="2834" y="2360"/>
                  </a:lnTo>
                  <a:lnTo>
                    <a:pt x="2869" y="2292"/>
                  </a:lnTo>
                  <a:lnTo>
                    <a:pt x="2901" y="2221"/>
                  </a:lnTo>
                  <a:lnTo>
                    <a:pt x="2928" y="2149"/>
                  </a:lnTo>
                  <a:lnTo>
                    <a:pt x="2952" y="2075"/>
                  </a:lnTo>
                  <a:lnTo>
                    <a:pt x="2962" y="2046"/>
                  </a:lnTo>
                  <a:lnTo>
                    <a:pt x="2978" y="2019"/>
                  </a:lnTo>
                  <a:lnTo>
                    <a:pt x="2997" y="1996"/>
                  </a:lnTo>
                  <a:lnTo>
                    <a:pt x="3019" y="1976"/>
                  </a:lnTo>
                  <a:lnTo>
                    <a:pt x="3046" y="1960"/>
                  </a:lnTo>
                  <a:lnTo>
                    <a:pt x="3074" y="1950"/>
                  </a:lnTo>
                  <a:lnTo>
                    <a:pt x="3105" y="1942"/>
                  </a:lnTo>
                  <a:lnTo>
                    <a:pt x="3203" y="1930"/>
                  </a:lnTo>
                  <a:lnTo>
                    <a:pt x="3301" y="1915"/>
                  </a:lnTo>
                  <a:lnTo>
                    <a:pt x="3309" y="1912"/>
                  </a:lnTo>
                  <a:lnTo>
                    <a:pt x="3315" y="1905"/>
                  </a:lnTo>
                  <a:lnTo>
                    <a:pt x="3318" y="1896"/>
                  </a:lnTo>
                  <a:lnTo>
                    <a:pt x="3318" y="1584"/>
                  </a:lnTo>
                  <a:lnTo>
                    <a:pt x="3315" y="1575"/>
                  </a:lnTo>
                  <a:lnTo>
                    <a:pt x="3309" y="1568"/>
                  </a:lnTo>
                  <a:lnTo>
                    <a:pt x="3301" y="1565"/>
                  </a:lnTo>
                  <a:lnTo>
                    <a:pt x="3203" y="1550"/>
                  </a:lnTo>
                  <a:lnTo>
                    <a:pt x="3105" y="1538"/>
                  </a:lnTo>
                  <a:lnTo>
                    <a:pt x="3074" y="1530"/>
                  </a:lnTo>
                  <a:lnTo>
                    <a:pt x="3046" y="1520"/>
                  </a:lnTo>
                  <a:lnTo>
                    <a:pt x="3019" y="1504"/>
                  </a:lnTo>
                  <a:lnTo>
                    <a:pt x="2997" y="1484"/>
                  </a:lnTo>
                  <a:lnTo>
                    <a:pt x="2978" y="1461"/>
                  </a:lnTo>
                  <a:lnTo>
                    <a:pt x="2962" y="1434"/>
                  </a:lnTo>
                  <a:lnTo>
                    <a:pt x="2952" y="1405"/>
                  </a:lnTo>
                  <a:lnTo>
                    <a:pt x="2928" y="1331"/>
                  </a:lnTo>
                  <a:lnTo>
                    <a:pt x="2901" y="1259"/>
                  </a:lnTo>
                  <a:lnTo>
                    <a:pt x="2869" y="1188"/>
                  </a:lnTo>
                  <a:lnTo>
                    <a:pt x="2834" y="1120"/>
                  </a:lnTo>
                  <a:lnTo>
                    <a:pt x="2821" y="1091"/>
                  </a:lnTo>
                  <a:lnTo>
                    <a:pt x="2812" y="1063"/>
                  </a:lnTo>
                  <a:lnTo>
                    <a:pt x="2810" y="1032"/>
                  </a:lnTo>
                  <a:lnTo>
                    <a:pt x="2812" y="1003"/>
                  </a:lnTo>
                  <a:lnTo>
                    <a:pt x="2819" y="973"/>
                  </a:lnTo>
                  <a:lnTo>
                    <a:pt x="2831" y="945"/>
                  </a:lnTo>
                  <a:lnTo>
                    <a:pt x="2848" y="919"/>
                  </a:lnTo>
                  <a:lnTo>
                    <a:pt x="2908" y="839"/>
                  </a:lnTo>
                  <a:lnTo>
                    <a:pt x="2967" y="760"/>
                  </a:lnTo>
                  <a:lnTo>
                    <a:pt x="2971" y="752"/>
                  </a:lnTo>
                  <a:lnTo>
                    <a:pt x="2971" y="742"/>
                  </a:lnTo>
                  <a:lnTo>
                    <a:pt x="2965" y="735"/>
                  </a:lnTo>
                  <a:lnTo>
                    <a:pt x="2745" y="515"/>
                  </a:lnTo>
                  <a:lnTo>
                    <a:pt x="2738" y="509"/>
                  </a:lnTo>
                  <a:lnTo>
                    <a:pt x="2728" y="509"/>
                  </a:lnTo>
                  <a:lnTo>
                    <a:pt x="2720" y="513"/>
                  </a:lnTo>
                  <a:lnTo>
                    <a:pt x="2641" y="572"/>
                  </a:lnTo>
                  <a:lnTo>
                    <a:pt x="2561" y="632"/>
                  </a:lnTo>
                  <a:lnTo>
                    <a:pt x="2535" y="649"/>
                  </a:lnTo>
                  <a:lnTo>
                    <a:pt x="2507" y="661"/>
                  </a:lnTo>
                  <a:lnTo>
                    <a:pt x="2477" y="668"/>
                  </a:lnTo>
                  <a:lnTo>
                    <a:pt x="2448" y="670"/>
                  </a:lnTo>
                  <a:lnTo>
                    <a:pt x="2417" y="668"/>
                  </a:lnTo>
                  <a:lnTo>
                    <a:pt x="2389" y="659"/>
                  </a:lnTo>
                  <a:lnTo>
                    <a:pt x="2360" y="646"/>
                  </a:lnTo>
                  <a:lnTo>
                    <a:pt x="2292" y="611"/>
                  </a:lnTo>
                  <a:lnTo>
                    <a:pt x="2221" y="579"/>
                  </a:lnTo>
                  <a:lnTo>
                    <a:pt x="2149" y="552"/>
                  </a:lnTo>
                  <a:lnTo>
                    <a:pt x="2075" y="528"/>
                  </a:lnTo>
                  <a:lnTo>
                    <a:pt x="2046" y="518"/>
                  </a:lnTo>
                  <a:lnTo>
                    <a:pt x="2019" y="502"/>
                  </a:lnTo>
                  <a:lnTo>
                    <a:pt x="1996" y="483"/>
                  </a:lnTo>
                  <a:lnTo>
                    <a:pt x="1976" y="461"/>
                  </a:lnTo>
                  <a:lnTo>
                    <a:pt x="1960" y="434"/>
                  </a:lnTo>
                  <a:lnTo>
                    <a:pt x="1950" y="406"/>
                  </a:lnTo>
                  <a:lnTo>
                    <a:pt x="1942" y="375"/>
                  </a:lnTo>
                  <a:lnTo>
                    <a:pt x="1930" y="277"/>
                  </a:lnTo>
                  <a:lnTo>
                    <a:pt x="1915" y="179"/>
                  </a:lnTo>
                  <a:lnTo>
                    <a:pt x="1912" y="171"/>
                  </a:lnTo>
                  <a:lnTo>
                    <a:pt x="1905" y="165"/>
                  </a:lnTo>
                  <a:lnTo>
                    <a:pt x="1896" y="162"/>
                  </a:lnTo>
                  <a:lnTo>
                    <a:pt x="1584" y="162"/>
                  </a:lnTo>
                  <a:close/>
                  <a:moveTo>
                    <a:pt x="1584" y="0"/>
                  </a:moveTo>
                  <a:lnTo>
                    <a:pt x="1896" y="0"/>
                  </a:lnTo>
                  <a:lnTo>
                    <a:pt x="1929" y="3"/>
                  </a:lnTo>
                  <a:lnTo>
                    <a:pt x="1959" y="12"/>
                  </a:lnTo>
                  <a:lnTo>
                    <a:pt x="1989" y="25"/>
                  </a:lnTo>
                  <a:lnTo>
                    <a:pt x="2014" y="44"/>
                  </a:lnTo>
                  <a:lnTo>
                    <a:pt x="2036" y="67"/>
                  </a:lnTo>
                  <a:lnTo>
                    <a:pt x="2055" y="94"/>
                  </a:lnTo>
                  <a:lnTo>
                    <a:pt x="2068" y="123"/>
                  </a:lnTo>
                  <a:lnTo>
                    <a:pt x="2076" y="155"/>
                  </a:lnTo>
                  <a:lnTo>
                    <a:pt x="2090" y="254"/>
                  </a:lnTo>
                  <a:lnTo>
                    <a:pt x="2104" y="354"/>
                  </a:lnTo>
                  <a:lnTo>
                    <a:pt x="2105" y="360"/>
                  </a:lnTo>
                  <a:lnTo>
                    <a:pt x="2107" y="364"/>
                  </a:lnTo>
                  <a:lnTo>
                    <a:pt x="2110" y="367"/>
                  </a:lnTo>
                  <a:lnTo>
                    <a:pt x="2113" y="370"/>
                  </a:lnTo>
                  <a:lnTo>
                    <a:pt x="2118" y="371"/>
                  </a:lnTo>
                  <a:lnTo>
                    <a:pt x="2202" y="398"/>
                  </a:lnTo>
                  <a:lnTo>
                    <a:pt x="2283" y="428"/>
                  </a:lnTo>
                  <a:lnTo>
                    <a:pt x="2363" y="464"/>
                  </a:lnTo>
                  <a:lnTo>
                    <a:pt x="2440" y="505"/>
                  </a:lnTo>
                  <a:lnTo>
                    <a:pt x="2448" y="507"/>
                  </a:lnTo>
                  <a:lnTo>
                    <a:pt x="2455" y="507"/>
                  </a:lnTo>
                  <a:lnTo>
                    <a:pt x="2462" y="503"/>
                  </a:lnTo>
                  <a:lnTo>
                    <a:pt x="2543" y="442"/>
                  </a:lnTo>
                  <a:lnTo>
                    <a:pt x="2623" y="382"/>
                  </a:lnTo>
                  <a:lnTo>
                    <a:pt x="2648" y="366"/>
                  </a:lnTo>
                  <a:lnTo>
                    <a:pt x="2674" y="355"/>
                  </a:lnTo>
                  <a:lnTo>
                    <a:pt x="2703" y="349"/>
                  </a:lnTo>
                  <a:lnTo>
                    <a:pt x="2730" y="347"/>
                  </a:lnTo>
                  <a:lnTo>
                    <a:pt x="2759" y="349"/>
                  </a:lnTo>
                  <a:lnTo>
                    <a:pt x="2787" y="355"/>
                  </a:lnTo>
                  <a:lnTo>
                    <a:pt x="2814" y="366"/>
                  </a:lnTo>
                  <a:lnTo>
                    <a:pt x="2838" y="381"/>
                  </a:lnTo>
                  <a:lnTo>
                    <a:pt x="2860" y="400"/>
                  </a:lnTo>
                  <a:lnTo>
                    <a:pt x="3080" y="620"/>
                  </a:lnTo>
                  <a:lnTo>
                    <a:pt x="3099" y="642"/>
                  </a:lnTo>
                  <a:lnTo>
                    <a:pt x="3114" y="666"/>
                  </a:lnTo>
                  <a:lnTo>
                    <a:pt x="3125" y="693"/>
                  </a:lnTo>
                  <a:lnTo>
                    <a:pt x="3131" y="721"/>
                  </a:lnTo>
                  <a:lnTo>
                    <a:pt x="3133" y="750"/>
                  </a:lnTo>
                  <a:lnTo>
                    <a:pt x="3131" y="777"/>
                  </a:lnTo>
                  <a:lnTo>
                    <a:pt x="3125" y="806"/>
                  </a:lnTo>
                  <a:lnTo>
                    <a:pt x="3114" y="832"/>
                  </a:lnTo>
                  <a:lnTo>
                    <a:pt x="3098" y="857"/>
                  </a:lnTo>
                  <a:lnTo>
                    <a:pt x="3038" y="937"/>
                  </a:lnTo>
                  <a:lnTo>
                    <a:pt x="2977" y="1018"/>
                  </a:lnTo>
                  <a:lnTo>
                    <a:pt x="2973" y="1025"/>
                  </a:lnTo>
                  <a:lnTo>
                    <a:pt x="2973" y="1032"/>
                  </a:lnTo>
                  <a:lnTo>
                    <a:pt x="2975" y="1040"/>
                  </a:lnTo>
                  <a:lnTo>
                    <a:pt x="3016" y="1117"/>
                  </a:lnTo>
                  <a:lnTo>
                    <a:pt x="3052" y="1197"/>
                  </a:lnTo>
                  <a:lnTo>
                    <a:pt x="3082" y="1278"/>
                  </a:lnTo>
                  <a:lnTo>
                    <a:pt x="3109" y="1362"/>
                  </a:lnTo>
                  <a:lnTo>
                    <a:pt x="3110" y="1367"/>
                  </a:lnTo>
                  <a:lnTo>
                    <a:pt x="3113" y="1370"/>
                  </a:lnTo>
                  <a:lnTo>
                    <a:pt x="3116" y="1373"/>
                  </a:lnTo>
                  <a:lnTo>
                    <a:pt x="3120" y="1375"/>
                  </a:lnTo>
                  <a:lnTo>
                    <a:pt x="3126" y="1376"/>
                  </a:lnTo>
                  <a:lnTo>
                    <a:pt x="3226" y="1390"/>
                  </a:lnTo>
                  <a:lnTo>
                    <a:pt x="3325" y="1404"/>
                  </a:lnTo>
                  <a:lnTo>
                    <a:pt x="3357" y="1412"/>
                  </a:lnTo>
                  <a:lnTo>
                    <a:pt x="3386" y="1425"/>
                  </a:lnTo>
                  <a:lnTo>
                    <a:pt x="3413" y="1444"/>
                  </a:lnTo>
                  <a:lnTo>
                    <a:pt x="3436" y="1466"/>
                  </a:lnTo>
                  <a:lnTo>
                    <a:pt x="3455" y="1491"/>
                  </a:lnTo>
                  <a:lnTo>
                    <a:pt x="3468" y="1521"/>
                  </a:lnTo>
                  <a:lnTo>
                    <a:pt x="3477" y="1551"/>
                  </a:lnTo>
                  <a:lnTo>
                    <a:pt x="3480" y="1584"/>
                  </a:lnTo>
                  <a:lnTo>
                    <a:pt x="3480" y="1896"/>
                  </a:lnTo>
                  <a:lnTo>
                    <a:pt x="3477" y="1929"/>
                  </a:lnTo>
                  <a:lnTo>
                    <a:pt x="3468" y="1959"/>
                  </a:lnTo>
                  <a:lnTo>
                    <a:pt x="3455" y="1989"/>
                  </a:lnTo>
                  <a:lnTo>
                    <a:pt x="3436" y="2014"/>
                  </a:lnTo>
                  <a:lnTo>
                    <a:pt x="3413" y="2036"/>
                  </a:lnTo>
                  <a:lnTo>
                    <a:pt x="3386" y="2055"/>
                  </a:lnTo>
                  <a:lnTo>
                    <a:pt x="3357" y="2068"/>
                  </a:lnTo>
                  <a:lnTo>
                    <a:pt x="3325" y="2076"/>
                  </a:lnTo>
                  <a:lnTo>
                    <a:pt x="3226" y="2090"/>
                  </a:lnTo>
                  <a:lnTo>
                    <a:pt x="3126" y="2104"/>
                  </a:lnTo>
                  <a:lnTo>
                    <a:pt x="3120" y="2105"/>
                  </a:lnTo>
                  <a:lnTo>
                    <a:pt x="3116" y="2107"/>
                  </a:lnTo>
                  <a:lnTo>
                    <a:pt x="3113" y="2110"/>
                  </a:lnTo>
                  <a:lnTo>
                    <a:pt x="3110" y="2113"/>
                  </a:lnTo>
                  <a:lnTo>
                    <a:pt x="3109" y="2118"/>
                  </a:lnTo>
                  <a:lnTo>
                    <a:pt x="3082" y="2202"/>
                  </a:lnTo>
                  <a:lnTo>
                    <a:pt x="3052" y="2283"/>
                  </a:lnTo>
                  <a:lnTo>
                    <a:pt x="3016" y="2363"/>
                  </a:lnTo>
                  <a:lnTo>
                    <a:pt x="2975" y="2440"/>
                  </a:lnTo>
                  <a:lnTo>
                    <a:pt x="2973" y="2448"/>
                  </a:lnTo>
                  <a:lnTo>
                    <a:pt x="2973" y="2455"/>
                  </a:lnTo>
                  <a:lnTo>
                    <a:pt x="2977" y="2462"/>
                  </a:lnTo>
                  <a:lnTo>
                    <a:pt x="3038" y="2543"/>
                  </a:lnTo>
                  <a:lnTo>
                    <a:pt x="3098" y="2623"/>
                  </a:lnTo>
                  <a:lnTo>
                    <a:pt x="3114" y="2648"/>
                  </a:lnTo>
                  <a:lnTo>
                    <a:pt x="3125" y="2674"/>
                  </a:lnTo>
                  <a:lnTo>
                    <a:pt x="3131" y="2703"/>
                  </a:lnTo>
                  <a:lnTo>
                    <a:pt x="3133" y="2730"/>
                  </a:lnTo>
                  <a:lnTo>
                    <a:pt x="3131" y="2759"/>
                  </a:lnTo>
                  <a:lnTo>
                    <a:pt x="3125" y="2786"/>
                  </a:lnTo>
                  <a:lnTo>
                    <a:pt x="3114" y="2814"/>
                  </a:lnTo>
                  <a:lnTo>
                    <a:pt x="3099" y="2838"/>
                  </a:lnTo>
                  <a:lnTo>
                    <a:pt x="3080" y="2860"/>
                  </a:lnTo>
                  <a:lnTo>
                    <a:pt x="2860" y="3080"/>
                  </a:lnTo>
                  <a:lnTo>
                    <a:pt x="2838" y="3099"/>
                  </a:lnTo>
                  <a:lnTo>
                    <a:pt x="2814" y="3114"/>
                  </a:lnTo>
                  <a:lnTo>
                    <a:pt x="2786" y="3125"/>
                  </a:lnTo>
                  <a:lnTo>
                    <a:pt x="2759" y="3131"/>
                  </a:lnTo>
                  <a:lnTo>
                    <a:pt x="2730" y="3133"/>
                  </a:lnTo>
                  <a:lnTo>
                    <a:pt x="2703" y="3131"/>
                  </a:lnTo>
                  <a:lnTo>
                    <a:pt x="2674" y="3125"/>
                  </a:lnTo>
                  <a:lnTo>
                    <a:pt x="2648" y="3114"/>
                  </a:lnTo>
                  <a:lnTo>
                    <a:pt x="2623" y="3098"/>
                  </a:lnTo>
                  <a:lnTo>
                    <a:pt x="2543" y="3038"/>
                  </a:lnTo>
                  <a:lnTo>
                    <a:pt x="2462" y="2977"/>
                  </a:lnTo>
                  <a:lnTo>
                    <a:pt x="2455" y="2973"/>
                  </a:lnTo>
                  <a:lnTo>
                    <a:pt x="2448" y="2973"/>
                  </a:lnTo>
                  <a:lnTo>
                    <a:pt x="2440" y="2975"/>
                  </a:lnTo>
                  <a:lnTo>
                    <a:pt x="2363" y="3016"/>
                  </a:lnTo>
                  <a:lnTo>
                    <a:pt x="2283" y="3052"/>
                  </a:lnTo>
                  <a:lnTo>
                    <a:pt x="2202" y="3082"/>
                  </a:lnTo>
                  <a:lnTo>
                    <a:pt x="2118" y="3109"/>
                  </a:lnTo>
                  <a:lnTo>
                    <a:pt x="2113" y="3110"/>
                  </a:lnTo>
                  <a:lnTo>
                    <a:pt x="2110" y="3113"/>
                  </a:lnTo>
                  <a:lnTo>
                    <a:pt x="2107" y="3116"/>
                  </a:lnTo>
                  <a:lnTo>
                    <a:pt x="2105" y="3120"/>
                  </a:lnTo>
                  <a:lnTo>
                    <a:pt x="2104" y="3126"/>
                  </a:lnTo>
                  <a:lnTo>
                    <a:pt x="2090" y="3226"/>
                  </a:lnTo>
                  <a:lnTo>
                    <a:pt x="2076" y="3325"/>
                  </a:lnTo>
                  <a:lnTo>
                    <a:pt x="2068" y="3357"/>
                  </a:lnTo>
                  <a:lnTo>
                    <a:pt x="2055" y="3386"/>
                  </a:lnTo>
                  <a:lnTo>
                    <a:pt x="2036" y="3413"/>
                  </a:lnTo>
                  <a:lnTo>
                    <a:pt x="2014" y="3436"/>
                  </a:lnTo>
                  <a:lnTo>
                    <a:pt x="1989" y="3455"/>
                  </a:lnTo>
                  <a:lnTo>
                    <a:pt x="1959" y="3468"/>
                  </a:lnTo>
                  <a:lnTo>
                    <a:pt x="1929" y="3477"/>
                  </a:lnTo>
                  <a:lnTo>
                    <a:pt x="1896" y="3480"/>
                  </a:lnTo>
                  <a:lnTo>
                    <a:pt x="1584" y="3480"/>
                  </a:lnTo>
                  <a:lnTo>
                    <a:pt x="1551" y="3477"/>
                  </a:lnTo>
                  <a:lnTo>
                    <a:pt x="1521" y="3468"/>
                  </a:lnTo>
                  <a:lnTo>
                    <a:pt x="1491" y="3455"/>
                  </a:lnTo>
                  <a:lnTo>
                    <a:pt x="1466" y="3436"/>
                  </a:lnTo>
                  <a:lnTo>
                    <a:pt x="1444" y="3413"/>
                  </a:lnTo>
                  <a:lnTo>
                    <a:pt x="1425" y="3386"/>
                  </a:lnTo>
                  <a:lnTo>
                    <a:pt x="1412" y="3357"/>
                  </a:lnTo>
                  <a:lnTo>
                    <a:pt x="1404" y="3325"/>
                  </a:lnTo>
                  <a:lnTo>
                    <a:pt x="1390" y="3226"/>
                  </a:lnTo>
                  <a:lnTo>
                    <a:pt x="1376" y="3126"/>
                  </a:lnTo>
                  <a:lnTo>
                    <a:pt x="1375" y="3120"/>
                  </a:lnTo>
                  <a:lnTo>
                    <a:pt x="1373" y="3116"/>
                  </a:lnTo>
                  <a:lnTo>
                    <a:pt x="1370" y="3113"/>
                  </a:lnTo>
                  <a:lnTo>
                    <a:pt x="1367" y="3110"/>
                  </a:lnTo>
                  <a:lnTo>
                    <a:pt x="1362" y="3109"/>
                  </a:lnTo>
                  <a:lnTo>
                    <a:pt x="1278" y="3082"/>
                  </a:lnTo>
                  <a:lnTo>
                    <a:pt x="1197" y="3052"/>
                  </a:lnTo>
                  <a:lnTo>
                    <a:pt x="1117" y="3016"/>
                  </a:lnTo>
                  <a:lnTo>
                    <a:pt x="1040" y="2975"/>
                  </a:lnTo>
                  <a:lnTo>
                    <a:pt x="1032" y="2973"/>
                  </a:lnTo>
                  <a:lnTo>
                    <a:pt x="1025" y="2973"/>
                  </a:lnTo>
                  <a:lnTo>
                    <a:pt x="1018" y="2977"/>
                  </a:lnTo>
                  <a:lnTo>
                    <a:pt x="937" y="3038"/>
                  </a:lnTo>
                  <a:lnTo>
                    <a:pt x="857" y="3098"/>
                  </a:lnTo>
                  <a:lnTo>
                    <a:pt x="832" y="3114"/>
                  </a:lnTo>
                  <a:lnTo>
                    <a:pt x="806" y="3125"/>
                  </a:lnTo>
                  <a:lnTo>
                    <a:pt x="777" y="3131"/>
                  </a:lnTo>
                  <a:lnTo>
                    <a:pt x="750" y="3134"/>
                  </a:lnTo>
                  <a:lnTo>
                    <a:pt x="721" y="3131"/>
                  </a:lnTo>
                  <a:lnTo>
                    <a:pt x="693" y="3125"/>
                  </a:lnTo>
                  <a:lnTo>
                    <a:pt x="666" y="3114"/>
                  </a:lnTo>
                  <a:lnTo>
                    <a:pt x="642" y="3099"/>
                  </a:lnTo>
                  <a:lnTo>
                    <a:pt x="620" y="3080"/>
                  </a:lnTo>
                  <a:lnTo>
                    <a:pt x="400" y="2860"/>
                  </a:lnTo>
                  <a:lnTo>
                    <a:pt x="381" y="2838"/>
                  </a:lnTo>
                  <a:lnTo>
                    <a:pt x="366" y="2814"/>
                  </a:lnTo>
                  <a:lnTo>
                    <a:pt x="355" y="2787"/>
                  </a:lnTo>
                  <a:lnTo>
                    <a:pt x="349" y="2759"/>
                  </a:lnTo>
                  <a:lnTo>
                    <a:pt x="346" y="2730"/>
                  </a:lnTo>
                  <a:lnTo>
                    <a:pt x="349" y="2703"/>
                  </a:lnTo>
                  <a:lnTo>
                    <a:pt x="355" y="2674"/>
                  </a:lnTo>
                  <a:lnTo>
                    <a:pt x="366" y="2648"/>
                  </a:lnTo>
                  <a:lnTo>
                    <a:pt x="382" y="2623"/>
                  </a:lnTo>
                  <a:lnTo>
                    <a:pt x="442" y="2543"/>
                  </a:lnTo>
                  <a:lnTo>
                    <a:pt x="503" y="2462"/>
                  </a:lnTo>
                  <a:lnTo>
                    <a:pt x="507" y="2455"/>
                  </a:lnTo>
                  <a:lnTo>
                    <a:pt x="507" y="2448"/>
                  </a:lnTo>
                  <a:lnTo>
                    <a:pt x="505" y="2440"/>
                  </a:lnTo>
                  <a:lnTo>
                    <a:pt x="464" y="2363"/>
                  </a:lnTo>
                  <a:lnTo>
                    <a:pt x="428" y="2283"/>
                  </a:lnTo>
                  <a:lnTo>
                    <a:pt x="398" y="2202"/>
                  </a:lnTo>
                  <a:lnTo>
                    <a:pt x="371" y="2118"/>
                  </a:lnTo>
                  <a:lnTo>
                    <a:pt x="370" y="2113"/>
                  </a:lnTo>
                  <a:lnTo>
                    <a:pt x="367" y="2110"/>
                  </a:lnTo>
                  <a:lnTo>
                    <a:pt x="364" y="2107"/>
                  </a:lnTo>
                  <a:lnTo>
                    <a:pt x="360" y="2105"/>
                  </a:lnTo>
                  <a:lnTo>
                    <a:pt x="354" y="2104"/>
                  </a:lnTo>
                  <a:lnTo>
                    <a:pt x="254" y="2090"/>
                  </a:lnTo>
                  <a:lnTo>
                    <a:pt x="155" y="2076"/>
                  </a:lnTo>
                  <a:lnTo>
                    <a:pt x="123" y="2068"/>
                  </a:lnTo>
                  <a:lnTo>
                    <a:pt x="94" y="2055"/>
                  </a:lnTo>
                  <a:lnTo>
                    <a:pt x="67" y="2036"/>
                  </a:lnTo>
                  <a:lnTo>
                    <a:pt x="44" y="2014"/>
                  </a:lnTo>
                  <a:lnTo>
                    <a:pt x="25" y="1989"/>
                  </a:lnTo>
                  <a:lnTo>
                    <a:pt x="12" y="1959"/>
                  </a:lnTo>
                  <a:lnTo>
                    <a:pt x="3" y="1929"/>
                  </a:lnTo>
                  <a:lnTo>
                    <a:pt x="0" y="1896"/>
                  </a:lnTo>
                  <a:lnTo>
                    <a:pt x="0" y="1584"/>
                  </a:lnTo>
                  <a:lnTo>
                    <a:pt x="3" y="1551"/>
                  </a:lnTo>
                  <a:lnTo>
                    <a:pt x="12" y="1521"/>
                  </a:lnTo>
                  <a:lnTo>
                    <a:pt x="25" y="1491"/>
                  </a:lnTo>
                  <a:lnTo>
                    <a:pt x="44" y="1466"/>
                  </a:lnTo>
                  <a:lnTo>
                    <a:pt x="67" y="1444"/>
                  </a:lnTo>
                  <a:lnTo>
                    <a:pt x="94" y="1425"/>
                  </a:lnTo>
                  <a:lnTo>
                    <a:pt x="123" y="1412"/>
                  </a:lnTo>
                  <a:lnTo>
                    <a:pt x="155" y="1404"/>
                  </a:lnTo>
                  <a:lnTo>
                    <a:pt x="254" y="1390"/>
                  </a:lnTo>
                  <a:lnTo>
                    <a:pt x="354" y="1376"/>
                  </a:lnTo>
                  <a:lnTo>
                    <a:pt x="360" y="1375"/>
                  </a:lnTo>
                  <a:lnTo>
                    <a:pt x="364" y="1373"/>
                  </a:lnTo>
                  <a:lnTo>
                    <a:pt x="367" y="1370"/>
                  </a:lnTo>
                  <a:lnTo>
                    <a:pt x="370" y="1367"/>
                  </a:lnTo>
                  <a:lnTo>
                    <a:pt x="371" y="1362"/>
                  </a:lnTo>
                  <a:lnTo>
                    <a:pt x="398" y="1278"/>
                  </a:lnTo>
                  <a:lnTo>
                    <a:pt x="428" y="1197"/>
                  </a:lnTo>
                  <a:lnTo>
                    <a:pt x="464" y="1117"/>
                  </a:lnTo>
                  <a:lnTo>
                    <a:pt x="505" y="1040"/>
                  </a:lnTo>
                  <a:lnTo>
                    <a:pt x="507" y="1032"/>
                  </a:lnTo>
                  <a:lnTo>
                    <a:pt x="507" y="1025"/>
                  </a:lnTo>
                  <a:lnTo>
                    <a:pt x="503" y="1018"/>
                  </a:lnTo>
                  <a:lnTo>
                    <a:pt x="442" y="937"/>
                  </a:lnTo>
                  <a:lnTo>
                    <a:pt x="382" y="857"/>
                  </a:lnTo>
                  <a:lnTo>
                    <a:pt x="366" y="832"/>
                  </a:lnTo>
                  <a:lnTo>
                    <a:pt x="355" y="806"/>
                  </a:lnTo>
                  <a:lnTo>
                    <a:pt x="349" y="777"/>
                  </a:lnTo>
                  <a:lnTo>
                    <a:pt x="346" y="750"/>
                  </a:lnTo>
                  <a:lnTo>
                    <a:pt x="349" y="721"/>
                  </a:lnTo>
                  <a:lnTo>
                    <a:pt x="355" y="694"/>
                  </a:lnTo>
                  <a:lnTo>
                    <a:pt x="366" y="666"/>
                  </a:lnTo>
                  <a:lnTo>
                    <a:pt x="381" y="642"/>
                  </a:lnTo>
                  <a:lnTo>
                    <a:pt x="400" y="620"/>
                  </a:lnTo>
                  <a:lnTo>
                    <a:pt x="620" y="400"/>
                  </a:lnTo>
                  <a:lnTo>
                    <a:pt x="642" y="381"/>
                  </a:lnTo>
                  <a:lnTo>
                    <a:pt x="666" y="366"/>
                  </a:lnTo>
                  <a:lnTo>
                    <a:pt x="693" y="355"/>
                  </a:lnTo>
                  <a:lnTo>
                    <a:pt x="721" y="349"/>
                  </a:lnTo>
                  <a:lnTo>
                    <a:pt x="750" y="347"/>
                  </a:lnTo>
                  <a:lnTo>
                    <a:pt x="777" y="349"/>
                  </a:lnTo>
                  <a:lnTo>
                    <a:pt x="806" y="355"/>
                  </a:lnTo>
                  <a:lnTo>
                    <a:pt x="832" y="366"/>
                  </a:lnTo>
                  <a:lnTo>
                    <a:pt x="857" y="382"/>
                  </a:lnTo>
                  <a:lnTo>
                    <a:pt x="937" y="442"/>
                  </a:lnTo>
                  <a:lnTo>
                    <a:pt x="1018" y="503"/>
                  </a:lnTo>
                  <a:lnTo>
                    <a:pt x="1025" y="507"/>
                  </a:lnTo>
                  <a:lnTo>
                    <a:pt x="1032" y="507"/>
                  </a:lnTo>
                  <a:lnTo>
                    <a:pt x="1040" y="505"/>
                  </a:lnTo>
                  <a:lnTo>
                    <a:pt x="1117" y="464"/>
                  </a:lnTo>
                  <a:lnTo>
                    <a:pt x="1197" y="428"/>
                  </a:lnTo>
                  <a:lnTo>
                    <a:pt x="1278" y="398"/>
                  </a:lnTo>
                  <a:lnTo>
                    <a:pt x="1362" y="371"/>
                  </a:lnTo>
                  <a:lnTo>
                    <a:pt x="1367" y="370"/>
                  </a:lnTo>
                  <a:lnTo>
                    <a:pt x="1370" y="367"/>
                  </a:lnTo>
                  <a:lnTo>
                    <a:pt x="1373" y="364"/>
                  </a:lnTo>
                  <a:lnTo>
                    <a:pt x="1375" y="360"/>
                  </a:lnTo>
                  <a:lnTo>
                    <a:pt x="1376" y="354"/>
                  </a:lnTo>
                  <a:lnTo>
                    <a:pt x="1390" y="254"/>
                  </a:lnTo>
                  <a:lnTo>
                    <a:pt x="1404" y="155"/>
                  </a:lnTo>
                  <a:lnTo>
                    <a:pt x="1412" y="123"/>
                  </a:lnTo>
                  <a:lnTo>
                    <a:pt x="1425" y="94"/>
                  </a:lnTo>
                  <a:lnTo>
                    <a:pt x="1444" y="67"/>
                  </a:lnTo>
                  <a:lnTo>
                    <a:pt x="1466" y="44"/>
                  </a:lnTo>
                  <a:lnTo>
                    <a:pt x="1491" y="25"/>
                  </a:lnTo>
                  <a:lnTo>
                    <a:pt x="1521" y="12"/>
                  </a:lnTo>
                  <a:lnTo>
                    <a:pt x="1551" y="3"/>
                  </a:lnTo>
                  <a:lnTo>
                    <a:pt x="15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-847725" y="2957513"/>
              <a:ext cx="600075" cy="600075"/>
            </a:xfrm>
            <a:custGeom>
              <a:avLst/>
              <a:gdLst>
                <a:gd name="T0" fmla="*/ 636 w 1510"/>
                <a:gd name="T1" fmla="*/ 174 h 1510"/>
                <a:gd name="T2" fmla="*/ 472 w 1510"/>
                <a:gd name="T3" fmla="*/ 234 h 1510"/>
                <a:gd name="T4" fmla="*/ 336 w 1510"/>
                <a:gd name="T5" fmla="*/ 336 h 1510"/>
                <a:gd name="T6" fmla="*/ 234 w 1510"/>
                <a:gd name="T7" fmla="*/ 472 h 1510"/>
                <a:gd name="T8" fmla="*/ 174 w 1510"/>
                <a:gd name="T9" fmla="*/ 636 h 1510"/>
                <a:gd name="T10" fmla="*/ 166 w 1510"/>
                <a:gd name="T11" fmla="*/ 815 h 1510"/>
                <a:gd name="T12" fmla="*/ 209 w 1510"/>
                <a:gd name="T13" fmla="*/ 986 h 1510"/>
                <a:gd name="T14" fmla="*/ 297 w 1510"/>
                <a:gd name="T15" fmla="*/ 1131 h 1510"/>
                <a:gd name="T16" fmla="*/ 424 w 1510"/>
                <a:gd name="T17" fmla="*/ 1246 h 1510"/>
                <a:gd name="T18" fmla="*/ 579 w 1510"/>
                <a:gd name="T19" fmla="*/ 1321 h 1510"/>
                <a:gd name="T20" fmla="*/ 755 w 1510"/>
                <a:gd name="T21" fmla="*/ 1348 h 1510"/>
                <a:gd name="T22" fmla="*/ 931 w 1510"/>
                <a:gd name="T23" fmla="*/ 1321 h 1510"/>
                <a:gd name="T24" fmla="*/ 1086 w 1510"/>
                <a:gd name="T25" fmla="*/ 1246 h 1510"/>
                <a:gd name="T26" fmla="*/ 1213 w 1510"/>
                <a:gd name="T27" fmla="*/ 1131 h 1510"/>
                <a:gd name="T28" fmla="*/ 1301 w 1510"/>
                <a:gd name="T29" fmla="*/ 986 h 1510"/>
                <a:gd name="T30" fmla="*/ 1344 w 1510"/>
                <a:gd name="T31" fmla="*/ 815 h 1510"/>
                <a:gd name="T32" fmla="*/ 1336 w 1510"/>
                <a:gd name="T33" fmla="*/ 636 h 1510"/>
                <a:gd name="T34" fmla="*/ 1276 w 1510"/>
                <a:gd name="T35" fmla="*/ 472 h 1510"/>
                <a:gd name="T36" fmla="*/ 1174 w 1510"/>
                <a:gd name="T37" fmla="*/ 336 h 1510"/>
                <a:gd name="T38" fmla="*/ 1038 w 1510"/>
                <a:gd name="T39" fmla="*/ 234 h 1510"/>
                <a:gd name="T40" fmla="*/ 874 w 1510"/>
                <a:gd name="T41" fmla="*/ 174 h 1510"/>
                <a:gd name="T42" fmla="*/ 755 w 1510"/>
                <a:gd name="T43" fmla="*/ 0 h 1510"/>
                <a:gd name="T44" fmla="*/ 955 w 1510"/>
                <a:gd name="T45" fmla="*/ 26 h 1510"/>
                <a:gd name="T46" fmla="*/ 1136 w 1510"/>
                <a:gd name="T47" fmla="*/ 103 h 1510"/>
                <a:gd name="T48" fmla="*/ 1289 w 1510"/>
                <a:gd name="T49" fmla="*/ 221 h 1510"/>
                <a:gd name="T50" fmla="*/ 1407 w 1510"/>
                <a:gd name="T51" fmla="*/ 374 h 1510"/>
                <a:gd name="T52" fmla="*/ 1484 w 1510"/>
                <a:gd name="T53" fmla="*/ 555 h 1510"/>
                <a:gd name="T54" fmla="*/ 1510 w 1510"/>
                <a:gd name="T55" fmla="*/ 755 h 1510"/>
                <a:gd name="T56" fmla="*/ 1484 w 1510"/>
                <a:gd name="T57" fmla="*/ 955 h 1510"/>
                <a:gd name="T58" fmla="*/ 1407 w 1510"/>
                <a:gd name="T59" fmla="*/ 1136 h 1510"/>
                <a:gd name="T60" fmla="*/ 1289 w 1510"/>
                <a:gd name="T61" fmla="*/ 1289 h 1510"/>
                <a:gd name="T62" fmla="*/ 1136 w 1510"/>
                <a:gd name="T63" fmla="*/ 1407 h 1510"/>
                <a:gd name="T64" fmla="*/ 955 w 1510"/>
                <a:gd name="T65" fmla="*/ 1484 h 1510"/>
                <a:gd name="T66" fmla="*/ 755 w 1510"/>
                <a:gd name="T67" fmla="*/ 1510 h 1510"/>
                <a:gd name="T68" fmla="*/ 555 w 1510"/>
                <a:gd name="T69" fmla="*/ 1484 h 1510"/>
                <a:gd name="T70" fmla="*/ 374 w 1510"/>
                <a:gd name="T71" fmla="*/ 1407 h 1510"/>
                <a:gd name="T72" fmla="*/ 221 w 1510"/>
                <a:gd name="T73" fmla="*/ 1289 h 1510"/>
                <a:gd name="T74" fmla="*/ 103 w 1510"/>
                <a:gd name="T75" fmla="*/ 1136 h 1510"/>
                <a:gd name="T76" fmla="*/ 26 w 1510"/>
                <a:gd name="T77" fmla="*/ 955 h 1510"/>
                <a:gd name="T78" fmla="*/ 0 w 1510"/>
                <a:gd name="T79" fmla="*/ 755 h 1510"/>
                <a:gd name="T80" fmla="*/ 26 w 1510"/>
                <a:gd name="T81" fmla="*/ 555 h 1510"/>
                <a:gd name="T82" fmla="*/ 103 w 1510"/>
                <a:gd name="T83" fmla="*/ 374 h 1510"/>
                <a:gd name="T84" fmla="*/ 221 w 1510"/>
                <a:gd name="T85" fmla="*/ 221 h 1510"/>
                <a:gd name="T86" fmla="*/ 374 w 1510"/>
                <a:gd name="T87" fmla="*/ 103 h 1510"/>
                <a:gd name="T88" fmla="*/ 555 w 1510"/>
                <a:gd name="T89" fmla="*/ 26 h 1510"/>
                <a:gd name="T90" fmla="*/ 755 w 1510"/>
                <a:gd name="T91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0" h="1510">
                  <a:moveTo>
                    <a:pt x="755" y="162"/>
                  </a:moveTo>
                  <a:lnTo>
                    <a:pt x="695" y="166"/>
                  </a:lnTo>
                  <a:lnTo>
                    <a:pt x="636" y="174"/>
                  </a:lnTo>
                  <a:lnTo>
                    <a:pt x="579" y="189"/>
                  </a:lnTo>
                  <a:lnTo>
                    <a:pt x="524" y="209"/>
                  </a:lnTo>
                  <a:lnTo>
                    <a:pt x="472" y="234"/>
                  </a:lnTo>
                  <a:lnTo>
                    <a:pt x="424" y="264"/>
                  </a:lnTo>
                  <a:lnTo>
                    <a:pt x="379" y="297"/>
                  </a:lnTo>
                  <a:lnTo>
                    <a:pt x="336" y="336"/>
                  </a:lnTo>
                  <a:lnTo>
                    <a:pt x="297" y="379"/>
                  </a:lnTo>
                  <a:lnTo>
                    <a:pt x="264" y="424"/>
                  </a:lnTo>
                  <a:lnTo>
                    <a:pt x="234" y="472"/>
                  </a:lnTo>
                  <a:lnTo>
                    <a:pt x="209" y="524"/>
                  </a:lnTo>
                  <a:lnTo>
                    <a:pt x="189" y="579"/>
                  </a:lnTo>
                  <a:lnTo>
                    <a:pt x="174" y="636"/>
                  </a:lnTo>
                  <a:lnTo>
                    <a:pt x="166" y="695"/>
                  </a:lnTo>
                  <a:lnTo>
                    <a:pt x="162" y="755"/>
                  </a:lnTo>
                  <a:lnTo>
                    <a:pt x="166" y="815"/>
                  </a:lnTo>
                  <a:lnTo>
                    <a:pt x="174" y="874"/>
                  </a:lnTo>
                  <a:lnTo>
                    <a:pt x="189" y="931"/>
                  </a:lnTo>
                  <a:lnTo>
                    <a:pt x="209" y="986"/>
                  </a:lnTo>
                  <a:lnTo>
                    <a:pt x="234" y="1038"/>
                  </a:lnTo>
                  <a:lnTo>
                    <a:pt x="264" y="1086"/>
                  </a:lnTo>
                  <a:lnTo>
                    <a:pt x="297" y="1131"/>
                  </a:lnTo>
                  <a:lnTo>
                    <a:pt x="336" y="1174"/>
                  </a:lnTo>
                  <a:lnTo>
                    <a:pt x="379" y="1213"/>
                  </a:lnTo>
                  <a:lnTo>
                    <a:pt x="424" y="1246"/>
                  </a:lnTo>
                  <a:lnTo>
                    <a:pt x="472" y="1276"/>
                  </a:lnTo>
                  <a:lnTo>
                    <a:pt x="524" y="1301"/>
                  </a:lnTo>
                  <a:lnTo>
                    <a:pt x="579" y="1321"/>
                  </a:lnTo>
                  <a:lnTo>
                    <a:pt x="636" y="1336"/>
                  </a:lnTo>
                  <a:lnTo>
                    <a:pt x="695" y="1344"/>
                  </a:lnTo>
                  <a:lnTo>
                    <a:pt x="755" y="1348"/>
                  </a:lnTo>
                  <a:lnTo>
                    <a:pt x="815" y="1344"/>
                  </a:lnTo>
                  <a:lnTo>
                    <a:pt x="874" y="1336"/>
                  </a:lnTo>
                  <a:lnTo>
                    <a:pt x="931" y="1321"/>
                  </a:lnTo>
                  <a:lnTo>
                    <a:pt x="986" y="1301"/>
                  </a:lnTo>
                  <a:lnTo>
                    <a:pt x="1038" y="1276"/>
                  </a:lnTo>
                  <a:lnTo>
                    <a:pt x="1086" y="1246"/>
                  </a:lnTo>
                  <a:lnTo>
                    <a:pt x="1131" y="1213"/>
                  </a:lnTo>
                  <a:lnTo>
                    <a:pt x="1174" y="1174"/>
                  </a:lnTo>
                  <a:lnTo>
                    <a:pt x="1213" y="1131"/>
                  </a:lnTo>
                  <a:lnTo>
                    <a:pt x="1246" y="1086"/>
                  </a:lnTo>
                  <a:lnTo>
                    <a:pt x="1276" y="1038"/>
                  </a:lnTo>
                  <a:lnTo>
                    <a:pt x="1301" y="986"/>
                  </a:lnTo>
                  <a:lnTo>
                    <a:pt x="1321" y="931"/>
                  </a:lnTo>
                  <a:lnTo>
                    <a:pt x="1336" y="874"/>
                  </a:lnTo>
                  <a:lnTo>
                    <a:pt x="1344" y="815"/>
                  </a:lnTo>
                  <a:lnTo>
                    <a:pt x="1348" y="755"/>
                  </a:lnTo>
                  <a:lnTo>
                    <a:pt x="1344" y="695"/>
                  </a:lnTo>
                  <a:lnTo>
                    <a:pt x="1336" y="636"/>
                  </a:lnTo>
                  <a:lnTo>
                    <a:pt x="1321" y="579"/>
                  </a:lnTo>
                  <a:lnTo>
                    <a:pt x="1301" y="524"/>
                  </a:lnTo>
                  <a:lnTo>
                    <a:pt x="1276" y="472"/>
                  </a:lnTo>
                  <a:lnTo>
                    <a:pt x="1246" y="424"/>
                  </a:lnTo>
                  <a:lnTo>
                    <a:pt x="1213" y="379"/>
                  </a:lnTo>
                  <a:lnTo>
                    <a:pt x="1174" y="336"/>
                  </a:lnTo>
                  <a:lnTo>
                    <a:pt x="1131" y="297"/>
                  </a:lnTo>
                  <a:lnTo>
                    <a:pt x="1086" y="264"/>
                  </a:lnTo>
                  <a:lnTo>
                    <a:pt x="1038" y="234"/>
                  </a:lnTo>
                  <a:lnTo>
                    <a:pt x="986" y="209"/>
                  </a:lnTo>
                  <a:lnTo>
                    <a:pt x="931" y="189"/>
                  </a:lnTo>
                  <a:lnTo>
                    <a:pt x="874" y="174"/>
                  </a:lnTo>
                  <a:lnTo>
                    <a:pt x="815" y="166"/>
                  </a:lnTo>
                  <a:lnTo>
                    <a:pt x="755" y="162"/>
                  </a:lnTo>
                  <a:close/>
                  <a:moveTo>
                    <a:pt x="755" y="0"/>
                  </a:moveTo>
                  <a:lnTo>
                    <a:pt x="824" y="3"/>
                  </a:lnTo>
                  <a:lnTo>
                    <a:pt x="891" y="12"/>
                  </a:lnTo>
                  <a:lnTo>
                    <a:pt x="955" y="26"/>
                  </a:lnTo>
                  <a:lnTo>
                    <a:pt x="1019" y="47"/>
                  </a:lnTo>
                  <a:lnTo>
                    <a:pt x="1079" y="73"/>
                  </a:lnTo>
                  <a:lnTo>
                    <a:pt x="1136" y="103"/>
                  </a:lnTo>
                  <a:lnTo>
                    <a:pt x="1191" y="138"/>
                  </a:lnTo>
                  <a:lnTo>
                    <a:pt x="1241" y="177"/>
                  </a:lnTo>
                  <a:lnTo>
                    <a:pt x="1289" y="221"/>
                  </a:lnTo>
                  <a:lnTo>
                    <a:pt x="1333" y="269"/>
                  </a:lnTo>
                  <a:lnTo>
                    <a:pt x="1372" y="319"/>
                  </a:lnTo>
                  <a:lnTo>
                    <a:pt x="1407" y="374"/>
                  </a:lnTo>
                  <a:lnTo>
                    <a:pt x="1437" y="431"/>
                  </a:lnTo>
                  <a:lnTo>
                    <a:pt x="1463" y="491"/>
                  </a:lnTo>
                  <a:lnTo>
                    <a:pt x="1484" y="555"/>
                  </a:lnTo>
                  <a:lnTo>
                    <a:pt x="1498" y="619"/>
                  </a:lnTo>
                  <a:lnTo>
                    <a:pt x="1507" y="686"/>
                  </a:lnTo>
                  <a:lnTo>
                    <a:pt x="1510" y="755"/>
                  </a:lnTo>
                  <a:lnTo>
                    <a:pt x="1507" y="824"/>
                  </a:lnTo>
                  <a:lnTo>
                    <a:pt x="1498" y="891"/>
                  </a:lnTo>
                  <a:lnTo>
                    <a:pt x="1484" y="955"/>
                  </a:lnTo>
                  <a:lnTo>
                    <a:pt x="1463" y="1019"/>
                  </a:lnTo>
                  <a:lnTo>
                    <a:pt x="1437" y="1079"/>
                  </a:lnTo>
                  <a:lnTo>
                    <a:pt x="1407" y="1136"/>
                  </a:lnTo>
                  <a:lnTo>
                    <a:pt x="1372" y="1191"/>
                  </a:lnTo>
                  <a:lnTo>
                    <a:pt x="1333" y="1241"/>
                  </a:lnTo>
                  <a:lnTo>
                    <a:pt x="1289" y="1289"/>
                  </a:lnTo>
                  <a:lnTo>
                    <a:pt x="1241" y="1333"/>
                  </a:lnTo>
                  <a:lnTo>
                    <a:pt x="1191" y="1372"/>
                  </a:lnTo>
                  <a:lnTo>
                    <a:pt x="1136" y="1407"/>
                  </a:lnTo>
                  <a:lnTo>
                    <a:pt x="1079" y="1437"/>
                  </a:lnTo>
                  <a:lnTo>
                    <a:pt x="1019" y="1463"/>
                  </a:lnTo>
                  <a:lnTo>
                    <a:pt x="955" y="1484"/>
                  </a:lnTo>
                  <a:lnTo>
                    <a:pt x="891" y="1498"/>
                  </a:lnTo>
                  <a:lnTo>
                    <a:pt x="824" y="1507"/>
                  </a:lnTo>
                  <a:lnTo>
                    <a:pt x="755" y="1510"/>
                  </a:lnTo>
                  <a:lnTo>
                    <a:pt x="686" y="1507"/>
                  </a:lnTo>
                  <a:lnTo>
                    <a:pt x="619" y="1498"/>
                  </a:lnTo>
                  <a:lnTo>
                    <a:pt x="555" y="1484"/>
                  </a:lnTo>
                  <a:lnTo>
                    <a:pt x="491" y="1463"/>
                  </a:lnTo>
                  <a:lnTo>
                    <a:pt x="431" y="1437"/>
                  </a:lnTo>
                  <a:lnTo>
                    <a:pt x="374" y="1407"/>
                  </a:lnTo>
                  <a:lnTo>
                    <a:pt x="319" y="1372"/>
                  </a:lnTo>
                  <a:lnTo>
                    <a:pt x="269" y="1333"/>
                  </a:lnTo>
                  <a:lnTo>
                    <a:pt x="221" y="1289"/>
                  </a:lnTo>
                  <a:lnTo>
                    <a:pt x="177" y="1241"/>
                  </a:lnTo>
                  <a:lnTo>
                    <a:pt x="138" y="1191"/>
                  </a:lnTo>
                  <a:lnTo>
                    <a:pt x="103" y="1136"/>
                  </a:lnTo>
                  <a:lnTo>
                    <a:pt x="73" y="1079"/>
                  </a:lnTo>
                  <a:lnTo>
                    <a:pt x="47" y="1019"/>
                  </a:lnTo>
                  <a:lnTo>
                    <a:pt x="26" y="955"/>
                  </a:lnTo>
                  <a:lnTo>
                    <a:pt x="12" y="891"/>
                  </a:lnTo>
                  <a:lnTo>
                    <a:pt x="3" y="824"/>
                  </a:lnTo>
                  <a:lnTo>
                    <a:pt x="0" y="755"/>
                  </a:lnTo>
                  <a:lnTo>
                    <a:pt x="3" y="686"/>
                  </a:lnTo>
                  <a:lnTo>
                    <a:pt x="12" y="619"/>
                  </a:lnTo>
                  <a:lnTo>
                    <a:pt x="26" y="555"/>
                  </a:lnTo>
                  <a:lnTo>
                    <a:pt x="47" y="491"/>
                  </a:lnTo>
                  <a:lnTo>
                    <a:pt x="73" y="431"/>
                  </a:lnTo>
                  <a:lnTo>
                    <a:pt x="103" y="374"/>
                  </a:lnTo>
                  <a:lnTo>
                    <a:pt x="138" y="319"/>
                  </a:lnTo>
                  <a:lnTo>
                    <a:pt x="177" y="269"/>
                  </a:lnTo>
                  <a:lnTo>
                    <a:pt x="221" y="221"/>
                  </a:lnTo>
                  <a:lnTo>
                    <a:pt x="269" y="177"/>
                  </a:lnTo>
                  <a:lnTo>
                    <a:pt x="319" y="138"/>
                  </a:lnTo>
                  <a:lnTo>
                    <a:pt x="374" y="103"/>
                  </a:lnTo>
                  <a:lnTo>
                    <a:pt x="431" y="73"/>
                  </a:lnTo>
                  <a:lnTo>
                    <a:pt x="491" y="47"/>
                  </a:lnTo>
                  <a:lnTo>
                    <a:pt x="555" y="26"/>
                  </a:lnTo>
                  <a:lnTo>
                    <a:pt x="619" y="12"/>
                  </a:lnTo>
                  <a:lnTo>
                    <a:pt x="686" y="3"/>
                  </a:lnTo>
                  <a:lnTo>
                    <a:pt x="7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665198" y="2120900"/>
            <a:ext cx="786997" cy="744069"/>
            <a:chOff x="415925" y="3217863"/>
            <a:chExt cx="436563" cy="412750"/>
          </a:xfrm>
          <a:solidFill>
            <a:schemeClr val="accent2"/>
          </a:solidFill>
        </p:grpSpPr>
        <p:sp>
          <p:nvSpPr>
            <p:cNvPr id="38" name="Freeform 16"/>
            <p:cNvSpPr>
              <a:spLocks noEditPoints="1"/>
            </p:cNvSpPr>
            <p:nvPr/>
          </p:nvSpPr>
          <p:spPr bwMode="auto">
            <a:xfrm>
              <a:off x="517525" y="3217863"/>
              <a:ext cx="233363" cy="231775"/>
            </a:xfrm>
            <a:custGeom>
              <a:avLst/>
              <a:gdLst>
                <a:gd name="T0" fmla="*/ 761 w 1768"/>
                <a:gd name="T1" fmla="*/ 241 h 1756"/>
                <a:gd name="T2" fmla="*/ 591 w 1768"/>
                <a:gd name="T3" fmla="*/ 299 h 1756"/>
                <a:gd name="T4" fmla="*/ 446 w 1768"/>
                <a:gd name="T5" fmla="*/ 399 h 1756"/>
                <a:gd name="T6" fmla="*/ 332 w 1768"/>
                <a:gd name="T7" fmla="*/ 534 h 1756"/>
                <a:gd name="T8" fmla="*/ 259 w 1768"/>
                <a:gd name="T9" fmla="*/ 696 h 1756"/>
                <a:gd name="T10" fmla="*/ 233 w 1768"/>
                <a:gd name="T11" fmla="*/ 877 h 1756"/>
                <a:gd name="T12" fmla="*/ 259 w 1768"/>
                <a:gd name="T13" fmla="*/ 1058 h 1756"/>
                <a:gd name="T14" fmla="*/ 332 w 1768"/>
                <a:gd name="T15" fmla="*/ 1219 h 1756"/>
                <a:gd name="T16" fmla="*/ 446 w 1768"/>
                <a:gd name="T17" fmla="*/ 1353 h 1756"/>
                <a:gd name="T18" fmla="*/ 591 w 1768"/>
                <a:gd name="T19" fmla="*/ 1453 h 1756"/>
                <a:gd name="T20" fmla="*/ 761 w 1768"/>
                <a:gd name="T21" fmla="*/ 1511 h 1756"/>
                <a:gd name="T22" fmla="*/ 946 w 1768"/>
                <a:gd name="T23" fmla="*/ 1520 h 1756"/>
                <a:gd name="T24" fmla="*/ 1124 w 1768"/>
                <a:gd name="T25" fmla="*/ 1478 h 1756"/>
                <a:gd name="T26" fmla="*/ 1278 w 1768"/>
                <a:gd name="T27" fmla="*/ 1391 h 1756"/>
                <a:gd name="T28" fmla="*/ 1403 w 1768"/>
                <a:gd name="T29" fmla="*/ 1267 h 1756"/>
                <a:gd name="T30" fmla="*/ 1489 w 1768"/>
                <a:gd name="T31" fmla="*/ 1114 h 1756"/>
                <a:gd name="T32" fmla="*/ 1533 w 1768"/>
                <a:gd name="T33" fmla="*/ 939 h 1756"/>
                <a:gd name="T34" fmla="*/ 1524 w 1768"/>
                <a:gd name="T35" fmla="*/ 754 h 1756"/>
                <a:gd name="T36" fmla="*/ 1465 w 1768"/>
                <a:gd name="T37" fmla="*/ 585 h 1756"/>
                <a:gd name="T38" fmla="*/ 1364 w 1768"/>
                <a:gd name="T39" fmla="*/ 440 h 1756"/>
                <a:gd name="T40" fmla="*/ 1229 w 1768"/>
                <a:gd name="T41" fmla="*/ 328 h 1756"/>
                <a:gd name="T42" fmla="*/ 1066 w 1768"/>
                <a:gd name="T43" fmla="*/ 255 h 1756"/>
                <a:gd name="T44" fmla="*/ 884 w 1768"/>
                <a:gd name="T45" fmla="*/ 229 h 1756"/>
                <a:gd name="T46" fmla="*/ 1028 w 1768"/>
                <a:gd name="T47" fmla="*/ 12 h 1756"/>
                <a:gd name="T48" fmla="*/ 1228 w 1768"/>
                <a:gd name="T49" fmla="*/ 69 h 1756"/>
                <a:gd name="T50" fmla="*/ 1407 w 1768"/>
                <a:gd name="T51" fmla="*/ 169 h 1756"/>
                <a:gd name="T52" fmla="*/ 1556 w 1768"/>
                <a:gd name="T53" fmla="*/ 305 h 1756"/>
                <a:gd name="T54" fmla="*/ 1670 w 1768"/>
                <a:gd name="T55" fmla="*/ 473 h 1756"/>
                <a:gd name="T56" fmla="*/ 1743 w 1768"/>
                <a:gd name="T57" fmla="*/ 666 h 1756"/>
                <a:gd name="T58" fmla="*/ 1768 w 1768"/>
                <a:gd name="T59" fmla="*/ 877 h 1756"/>
                <a:gd name="T60" fmla="*/ 1743 w 1768"/>
                <a:gd name="T61" fmla="*/ 1088 h 1756"/>
                <a:gd name="T62" fmla="*/ 1670 w 1768"/>
                <a:gd name="T63" fmla="*/ 1280 h 1756"/>
                <a:gd name="T64" fmla="*/ 1556 w 1768"/>
                <a:gd name="T65" fmla="*/ 1448 h 1756"/>
                <a:gd name="T66" fmla="*/ 1407 w 1768"/>
                <a:gd name="T67" fmla="*/ 1586 h 1756"/>
                <a:gd name="T68" fmla="*/ 1228 w 1768"/>
                <a:gd name="T69" fmla="*/ 1687 h 1756"/>
                <a:gd name="T70" fmla="*/ 1028 w 1768"/>
                <a:gd name="T71" fmla="*/ 1744 h 1756"/>
                <a:gd name="T72" fmla="*/ 811 w 1768"/>
                <a:gd name="T73" fmla="*/ 1753 h 1756"/>
                <a:gd name="T74" fmla="*/ 605 w 1768"/>
                <a:gd name="T75" fmla="*/ 1711 h 1756"/>
                <a:gd name="T76" fmla="*/ 419 w 1768"/>
                <a:gd name="T77" fmla="*/ 1624 h 1756"/>
                <a:gd name="T78" fmla="*/ 258 w 1768"/>
                <a:gd name="T79" fmla="*/ 1496 h 1756"/>
                <a:gd name="T80" fmla="*/ 132 w 1768"/>
                <a:gd name="T81" fmla="*/ 1338 h 1756"/>
                <a:gd name="T82" fmla="*/ 45 w 1768"/>
                <a:gd name="T83" fmla="*/ 1153 h 1756"/>
                <a:gd name="T84" fmla="*/ 3 w 1768"/>
                <a:gd name="T85" fmla="*/ 948 h 1756"/>
                <a:gd name="T86" fmla="*/ 11 w 1768"/>
                <a:gd name="T87" fmla="*/ 735 h 1756"/>
                <a:gd name="T88" fmla="*/ 69 w 1768"/>
                <a:gd name="T89" fmla="*/ 536 h 1756"/>
                <a:gd name="T90" fmla="*/ 170 w 1768"/>
                <a:gd name="T91" fmla="*/ 359 h 1756"/>
                <a:gd name="T92" fmla="*/ 309 w 1768"/>
                <a:gd name="T93" fmla="*/ 211 h 1756"/>
                <a:gd name="T94" fmla="*/ 478 w 1768"/>
                <a:gd name="T95" fmla="*/ 98 h 1756"/>
                <a:gd name="T96" fmla="*/ 671 w 1768"/>
                <a:gd name="T97" fmla="*/ 26 h 1756"/>
                <a:gd name="T98" fmla="*/ 884 w 1768"/>
                <a:gd name="T99" fmla="*/ 0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8" h="1756">
                  <a:moveTo>
                    <a:pt x="884" y="229"/>
                  </a:moveTo>
                  <a:lnTo>
                    <a:pt x="821" y="232"/>
                  </a:lnTo>
                  <a:lnTo>
                    <a:pt x="761" y="241"/>
                  </a:lnTo>
                  <a:lnTo>
                    <a:pt x="702" y="255"/>
                  </a:lnTo>
                  <a:lnTo>
                    <a:pt x="645" y="274"/>
                  </a:lnTo>
                  <a:lnTo>
                    <a:pt x="591" y="299"/>
                  </a:lnTo>
                  <a:lnTo>
                    <a:pt x="539" y="328"/>
                  </a:lnTo>
                  <a:lnTo>
                    <a:pt x="491" y="361"/>
                  </a:lnTo>
                  <a:lnTo>
                    <a:pt x="446" y="399"/>
                  </a:lnTo>
                  <a:lnTo>
                    <a:pt x="403" y="440"/>
                  </a:lnTo>
                  <a:lnTo>
                    <a:pt x="366" y="485"/>
                  </a:lnTo>
                  <a:lnTo>
                    <a:pt x="332" y="534"/>
                  </a:lnTo>
                  <a:lnTo>
                    <a:pt x="303" y="585"/>
                  </a:lnTo>
                  <a:lnTo>
                    <a:pt x="279" y="639"/>
                  </a:lnTo>
                  <a:lnTo>
                    <a:pt x="259" y="696"/>
                  </a:lnTo>
                  <a:lnTo>
                    <a:pt x="244" y="754"/>
                  </a:lnTo>
                  <a:lnTo>
                    <a:pt x="236" y="815"/>
                  </a:lnTo>
                  <a:lnTo>
                    <a:pt x="233" y="877"/>
                  </a:lnTo>
                  <a:lnTo>
                    <a:pt x="236" y="939"/>
                  </a:lnTo>
                  <a:lnTo>
                    <a:pt x="244" y="999"/>
                  </a:lnTo>
                  <a:lnTo>
                    <a:pt x="259" y="1058"/>
                  </a:lnTo>
                  <a:lnTo>
                    <a:pt x="279" y="1114"/>
                  </a:lnTo>
                  <a:lnTo>
                    <a:pt x="303" y="1168"/>
                  </a:lnTo>
                  <a:lnTo>
                    <a:pt x="332" y="1219"/>
                  </a:lnTo>
                  <a:lnTo>
                    <a:pt x="366" y="1267"/>
                  </a:lnTo>
                  <a:lnTo>
                    <a:pt x="403" y="1312"/>
                  </a:lnTo>
                  <a:lnTo>
                    <a:pt x="446" y="1353"/>
                  </a:lnTo>
                  <a:lnTo>
                    <a:pt x="491" y="1391"/>
                  </a:lnTo>
                  <a:lnTo>
                    <a:pt x="539" y="1424"/>
                  </a:lnTo>
                  <a:lnTo>
                    <a:pt x="591" y="1453"/>
                  </a:lnTo>
                  <a:lnTo>
                    <a:pt x="645" y="1478"/>
                  </a:lnTo>
                  <a:lnTo>
                    <a:pt x="702" y="1497"/>
                  </a:lnTo>
                  <a:lnTo>
                    <a:pt x="761" y="1511"/>
                  </a:lnTo>
                  <a:lnTo>
                    <a:pt x="821" y="1520"/>
                  </a:lnTo>
                  <a:lnTo>
                    <a:pt x="884" y="1523"/>
                  </a:lnTo>
                  <a:lnTo>
                    <a:pt x="946" y="1520"/>
                  </a:lnTo>
                  <a:lnTo>
                    <a:pt x="1008" y="1511"/>
                  </a:lnTo>
                  <a:lnTo>
                    <a:pt x="1066" y="1497"/>
                  </a:lnTo>
                  <a:lnTo>
                    <a:pt x="1124" y="1478"/>
                  </a:lnTo>
                  <a:lnTo>
                    <a:pt x="1177" y="1453"/>
                  </a:lnTo>
                  <a:lnTo>
                    <a:pt x="1229" y="1424"/>
                  </a:lnTo>
                  <a:lnTo>
                    <a:pt x="1278" y="1391"/>
                  </a:lnTo>
                  <a:lnTo>
                    <a:pt x="1323" y="1353"/>
                  </a:lnTo>
                  <a:lnTo>
                    <a:pt x="1364" y="1312"/>
                  </a:lnTo>
                  <a:lnTo>
                    <a:pt x="1403" y="1267"/>
                  </a:lnTo>
                  <a:lnTo>
                    <a:pt x="1436" y="1219"/>
                  </a:lnTo>
                  <a:lnTo>
                    <a:pt x="1465" y="1168"/>
                  </a:lnTo>
                  <a:lnTo>
                    <a:pt x="1489" y="1114"/>
                  </a:lnTo>
                  <a:lnTo>
                    <a:pt x="1509" y="1058"/>
                  </a:lnTo>
                  <a:lnTo>
                    <a:pt x="1524" y="999"/>
                  </a:lnTo>
                  <a:lnTo>
                    <a:pt x="1533" y="939"/>
                  </a:lnTo>
                  <a:lnTo>
                    <a:pt x="1536" y="877"/>
                  </a:lnTo>
                  <a:lnTo>
                    <a:pt x="1533" y="815"/>
                  </a:lnTo>
                  <a:lnTo>
                    <a:pt x="1524" y="754"/>
                  </a:lnTo>
                  <a:lnTo>
                    <a:pt x="1509" y="696"/>
                  </a:lnTo>
                  <a:lnTo>
                    <a:pt x="1489" y="639"/>
                  </a:lnTo>
                  <a:lnTo>
                    <a:pt x="1465" y="585"/>
                  </a:lnTo>
                  <a:lnTo>
                    <a:pt x="1436" y="534"/>
                  </a:lnTo>
                  <a:lnTo>
                    <a:pt x="1403" y="485"/>
                  </a:lnTo>
                  <a:lnTo>
                    <a:pt x="1364" y="440"/>
                  </a:lnTo>
                  <a:lnTo>
                    <a:pt x="1323" y="399"/>
                  </a:lnTo>
                  <a:lnTo>
                    <a:pt x="1278" y="361"/>
                  </a:lnTo>
                  <a:lnTo>
                    <a:pt x="1229" y="328"/>
                  </a:lnTo>
                  <a:lnTo>
                    <a:pt x="1177" y="299"/>
                  </a:lnTo>
                  <a:lnTo>
                    <a:pt x="1124" y="274"/>
                  </a:lnTo>
                  <a:lnTo>
                    <a:pt x="1066" y="255"/>
                  </a:lnTo>
                  <a:lnTo>
                    <a:pt x="1008" y="241"/>
                  </a:lnTo>
                  <a:lnTo>
                    <a:pt x="946" y="232"/>
                  </a:lnTo>
                  <a:lnTo>
                    <a:pt x="884" y="229"/>
                  </a:lnTo>
                  <a:close/>
                  <a:moveTo>
                    <a:pt x="884" y="0"/>
                  </a:moveTo>
                  <a:lnTo>
                    <a:pt x="956" y="3"/>
                  </a:lnTo>
                  <a:lnTo>
                    <a:pt x="1028" y="12"/>
                  </a:lnTo>
                  <a:lnTo>
                    <a:pt x="1096" y="25"/>
                  </a:lnTo>
                  <a:lnTo>
                    <a:pt x="1164" y="45"/>
                  </a:lnTo>
                  <a:lnTo>
                    <a:pt x="1228" y="69"/>
                  </a:lnTo>
                  <a:lnTo>
                    <a:pt x="1291" y="98"/>
                  </a:lnTo>
                  <a:lnTo>
                    <a:pt x="1350" y="131"/>
                  </a:lnTo>
                  <a:lnTo>
                    <a:pt x="1407" y="169"/>
                  </a:lnTo>
                  <a:lnTo>
                    <a:pt x="1460" y="210"/>
                  </a:lnTo>
                  <a:lnTo>
                    <a:pt x="1509" y="256"/>
                  </a:lnTo>
                  <a:lnTo>
                    <a:pt x="1556" y="305"/>
                  </a:lnTo>
                  <a:lnTo>
                    <a:pt x="1598" y="358"/>
                  </a:lnTo>
                  <a:lnTo>
                    <a:pt x="1636" y="414"/>
                  </a:lnTo>
                  <a:lnTo>
                    <a:pt x="1670" y="473"/>
                  </a:lnTo>
                  <a:lnTo>
                    <a:pt x="1699" y="535"/>
                  </a:lnTo>
                  <a:lnTo>
                    <a:pt x="1724" y="599"/>
                  </a:lnTo>
                  <a:lnTo>
                    <a:pt x="1743" y="666"/>
                  </a:lnTo>
                  <a:lnTo>
                    <a:pt x="1757" y="734"/>
                  </a:lnTo>
                  <a:lnTo>
                    <a:pt x="1766" y="805"/>
                  </a:lnTo>
                  <a:lnTo>
                    <a:pt x="1768" y="877"/>
                  </a:lnTo>
                  <a:lnTo>
                    <a:pt x="1766" y="949"/>
                  </a:lnTo>
                  <a:lnTo>
                    <a:pt x="1757" y="1019"/>
                  </a:lnTo>
                  <a:lnTo>
                    <a:pt x="1743" y="1088"/>
                  </a:lnTo>
                  <a:lnTo>
                    <a:pt x="1724" y="1154"/>
                  </a:lnTo>
                  <a:lnTo>
                    <a:pt x="1699" y="1218"/>
                  </a:lnTo>
                  <a:lnTo>
                    <a:pt x="1670" y="1280"/>
                  </a:lnTo>
                  <a:lnTo>
                    <a:pt x="1636" y="1339"/>
                  </a:lnTo>
                  <a:lnTo>
                    <a:pt x="1598" y="1395"/>
                  </a:lnTo>
                  <a:lnTo>
                    <a:pt x="1556" y="1448"/>
                  </a:lnTo>
                  <a:lnTo>
                    <a:pt x="1509" y="1497"/>
                  </a:lnTo>
                  <a:lnTo>
                    <a:pt x="1460" y="1543"/>
                  </a:lnTo>
                  <a:lnTo>
                    <a:pt x="1407" y="1586"/>
                  </a:lnTo>
                  <a:lnTo>
                    <a:pt x="1350" y="1624"/>
                  </a:lnTo>
                  <a:lnTo>
                    <a:pt x="1291" y="1658"/>
                  </a:lnTo>
                  <a:lnTo>
                    <a:pt x="1228" y="1687"/>
                  </a:lnTo>
                  <a:lnTo>
                    <a:pt x="1164" y="1711"/>
                  </a:lnTo>
                  <a:lnTo>
                    <a:pt x="1096" y="1730"/>
                  </a:lnTo>
                  <a:lnTo>
                    <a:pt x="1028" y="1744"/>
                  </a:lnTo>
                  <a:lnTo>
                    <a:pt x="956" y="1753"/>
                  </a:lnTo>
                  <a:lnTo>
                    <a:pt x="884" y="1756"/>
                  </a:lnTo>
                  <a:lnTo>
                    <a:pt x="811" y="1753"/>
                  </a:lnTo>
                  <a:lnTo>
                    <a:pt x="741" y="1744"/>
                  </a:lnTo>
                  <a:lnTo>
                    <a:pt x="671" y="1730"/>
                  </a:lnTo>
                  <a:lnTo>
                    <a:pt x="605" y="1711"/>
                  </a:lnTo>
                  <a:lnTo>
                    <a:pt x="539" y="1686"/>
                  </a:lnTo>
                  <a:lnTo>
                    <a:pt x="478" y="1657"/>
                  </a:lnTo>
                  <a:lnTo>
                    <a:pt x="419" y="1624"/>
                  </a:lnTo>
                  <a:lnTo>
                    <a:pt x="362" y="1585"/>
                  </a:lnTo>
                  <a:lnTo>
                    <a:pt x="309" y="1542"/>
                  </a:lnTo>
                  <a:lnTo>
                    <a:pt x="258" y="1496"/>
                  </a:lnTo>
                  <a:lnTo>
                    <a:pt x="212" y="1447"/>
                  </a:lnTo>
                  <a:lnTo>
                    <a:pt x="170" y="1394"/>
                  </a:lnTo>
                  <a:lnTo>
                    <a:pt x="132" y="1338"/>
                  </a:lnTo>
                  <a:lnTo>
                    <a:pt x="98" y="1279"/>
                  </a:lnTo>
                  <a:lnTo>
                    <a:pt x="69" y="1217"/>
                  </a:lnTo>
                  <a:lnTo>
                    <a:pt x="45" y="1153"/>
                  </a:lnTo>
                  <a:lnTo>
                    <a:pt x="26" y="1087"/>
                  </a:lnTo>
                  <a:lnTo>
                    <a:pt x="11" y="1018"/>
                  </a:lnTo>
                  <a:lnTo>
                    <a:pt x="3" y="948"/>
                  </a:lnTo>
                  <a:lnTo>
                    <a:pt x="0" y="877"/>
                  </a:lnTo>
                  <a:lnTo>
                    <a:pt x="3" y="805"/>
                  </a:lnTo>
                  <a:lnTo>
                    <a:pt x="11" y="735"/>
                  </a:lnTo>
                  <a:lnTo>
                    <a:pt x="26" y="667"/>
                  </a:lnTo>
                  <a:lnTo>
                    <a:pt x="45" y="600"/>
                  </a:lnTo>
                  <a:lnTo>
                    <a:pt x="69" y="536"/>
                  </a:lnTo>
                  <a:lnTo>
                    <a:pt x="98" y="474"/>
                  </a:lnTo>
                  <a:lnTo>
                    <a:pt x="132" y="415"/>
                  </a:lnTo>
                  <a:lnTo>
                    <a:pt x="170" y="359"/>
                  </a:lnTo>
                  <a:lnTo>
                    <a:pt x="212" y="306"/>
                  </a:lnTo>
                  <a:lnTo>
                    <a:pt x="258" y="257"/>
                  </a:lnTo>
                  <a:lnTo>
                    <a:pt x="309" y="211"/>
                  </a:lnTo>
                  <a:lnTo>
                    <a:pt x="362" y="169"/>
                  </a:lnTo>
                  <a:lnTo>
                    <a:pt x="419" y="132"/>
                  </a:lnTo>
                  <a:lnTo>
                    <a:pt x="478" y="98"/>
                  </a:lnTo>
                  <a:lnTo>
                    <a:pt x="539" y="69"/>
                  </a:lnTo>
                  <a:lnTo>
                    <a:pt x="605" y="45"/>
                  </a:lnTo>
                  <a:lnTo>
                    <a:pt x="671" y="26"/>
                  </a:lnTo>
                  <a:lnTo>
                    <a:pt x="741" y="12"/>
                  </a:lnTo>
                  <a:lnTo>
                    <a:pt x="811" y="3"/>
                  </a:lnTo>
                  <a:lnTo>
                    <a:pt x="8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/>
            <p:cNvSpPr>
              <a:spLocks noEditPoints="1"/>
            </p:cNvSpPr>
            <p:nvPr/>
          </p:nvSpPr>
          <p:spPr bwMode="auto">
            <a:xfrm>
              <a:off x="415925" y="3470275"/>
              <a:ext cx="436563" cy="160338"/>
            </a:xfrm>
            <a:custGeom>
              <a:avLst/>
              <a:gdLst>
                <a:gd name="T0" fmla="*/ 1036 w 3305"/>
                <a:gd name="T1" fmla="*/ 235 h 1219"/>
                <a:gd name="T2" fmla="*/ 894 w 3305"/>
                <a:gd name="T3" fmla="*/ 259 h 1219"/>
                <a:gd name="T4" fmla="*/ 763 w 3305"/>
                <a:gd name="T5" fmla="*/ 304 h 1219"/>
                <a:gd name="T6" fmla="*/ 640 w 3305"/>
                <a:gd name="T7" fmla="*/ 368 h 1219"/>
                <a:gd name="T8" fmla="*/ 530 w 3305"/>
                <a:gd name="T9" fmla="*/ 451 h 1219"/>
                <a:gd name="T10" fmla="*/ 435 w 3305"/>
                <a:gd name="T11" fmla="*/ 549 h 1219"/>
                <a:gd name="T12" fmla="*/ 356 w 3305"/>
                <a:gd name="T13" fmla="*/ 660 h 1219"/>
                <a:gd name="T14" fmla="*/ 295 w 3305"/>
                <a:gd name="T15" fmla="*/ 785 h 1219"/>
                <a:gd name="T16" fmla="*/ 254 w 3305"/>
                <a:gd name="T17" fmla="*/ 918 h 1219"/>
                <a:gd name="T18" fmla="*/ 3063 w 3305"/>
                <a:gd name="T19" fmla="*/ 987 h 1219"/>
                <a:gd name="T20" fmla="*/ 3033 w 3305"/>
                <a:gd name="T21" fmla="*/ 849 h 1219"/>
                <a:gd name="T22" fmla="*/ 2983 w 3305"/>
                <a:gd name="T23" fmla="*/ 720 h 1219"/>
                <a:gd name="T24" fmla="*/ 2912 w 3305"/>
                <a:gd name="T25" fmla="*/ 602 h 1219"/>
                <a:gd name="T26" fmla="*/ 2824 w 3305"/>
                <a:gd name="T27" fmla="*/ 497 h 1219"/>
                <a:gd name="T28" fmla="*/ 2722 w 3305"/>
                <a:gd name="T29" fmla="*/ 406 h 1219"/>
                <a:gd name="T30" fmla="*/ 2606 w 3305"/>
                <a:gd name="T31" fmla="*/ 333 h 1219"/>
                <a:gd name="T32" fmla="*/ 2478 w 3305"/>
                <a:gd name="T33" fmla="*/ 278 h 1219"/>
                <a:gd name="T34" fmla="*/ 2340 w 3305"/>
                <a:gd name="T35" fmla="*/ 244 h 1219"/>
                <a:gd name="T36" fmla="*/ 2195 w 3305"/>
                <a:gd name="T37" fmla="*/ 232 h 1219"/>
                <a:gd name="T38" fmla="*/ 1110 w 3305"/>
                <a:gd name="T39" fmla="*/ 0 h 1219"/>
                <a:gd name="T40" fmla="*/ 2278 w 3305"/>
                <a:gd name="T41" fmla="*/ 3 h 1219"/>
                <a:gd name="T42" fmla="*/ 2439 w 3305"/>
                <a:gd name="T43" fmla="*/ 27 h 1219"/>
                <a:gd name="T44" fmla="*/ 2591 w 3305"/>
                <a:gd name="T45" fmla="*/ 73 h 1219"/>
                <a:gd name="T46" fmla="*/ 2733 w 3305"/>
                <a:gd name="T47" fmla="*/ 139 h 1219"/>
                <a:gd name="T48" fmla="*/ 2864 w 3305"/>
                <a:gd name="T49" fmla="*/ 223 h 1219"/>
                <a:gd name="T50" fmla="*/ 2981 w 3305"/>
                <a:gd name="T51" fmla="*/ 324 h 1219"/>
                <a:gd name="T52" fmla="*/ 3081 w 3305"/>
                <a:gd name="T53" fmla="*/ 440 h 1219"/>
                <a:gd name="T54" fmla="*/ 3167 w 3305"/>
                <a:gd name="T55" fmla="*/ 570 h 1219"/>
                <a:gd name="T56" fmla="*/ 3232 w 3305"/>
                <a:gd name="T57" fmla="*/ 710 h 1219"/>
                <a:gd name="T58" fmla="*/ 3279 w 3305"/>
                <a:gd name="T59" fmla="*/ 862 h 1219"/>
                <a:gd name="T60" fmla="*/ 3302 w 3305"/>
                <a:gd name="T61" fmla="*/ 1021 h 1219"/>
                <a:gd name="T62" fmla="*/ 3302 w 3305"/>
                <a:gd name="T63" fmla="*/ 1130 h 1219"/>
                <a:gd name="T64" fmla="*/ 3280 w 3305"/>
                <a:gd name="T65" fmla="*/ 1176 h 1219"/>
                <a:gd name="T66" fmla="*/ 3240 w 3305"/>
                <a:gd name="T67" fmla="*/ 1207 h 1219"/>
                <a:gd name="T68" fmla="*/ 3188 w 3305"/>
                <a:gd name="T69" fmla="*/ 1219 h 1219"/>
                <a:gd name="T70" fmla="*/ 90 w 3305"/>
                <a:gd name="T71" fmla="*/ 1216 h 1219"/>
                <a:gd name="T72" fmla="*/ 43 w 3305"/>
                <a:gd name="T73" fmla="*/ 1194 h 1219"/>
                <a:gd name="T74" fmla="*/ 12 w 3305"/>
                <a:gd name="T75" fmla="*/ 1154 h 1219"/>
                <a:gd name="T76" fmla="*/ 0 w 3305"/>
                <a:gd name="T77" fmla="*/ 1103 h 1219"/>
                <a:gd name="T78" fmla="*/ 12 w 3305"/>
                <a:gd name="T79" fmla="*/ 940 h 1219"/>
                <a:gd name="T80" fmla="*/ 47 w 3305"/>
                <a:gd name="T81" fmla="*/ 785 h 1219"/>
                <a:gd name="T82" fmla="*/ 104 w 3305"/>
                <a:gd name="T83" fmla="*/ 638 h 1219"/>
                <a:gd name="T84" fmla="*/ 179 w 3305"/>
                <a:gd name="T85" fmla="*/ 502 h 1219"/>
                <a:gd name="T86" fmla="*/ 273 w 3305"/>
                <a:gd name="T87" fmla="*/ 379 h 1219"/>
                <a:gd name="T88" fmla="*/ 383 w 3305"/>
                <a:gd name="T89" fmla="*/ 271 h 1219"/>
                <a:gd name="T90" fmla="*/ 507 w 3305"/>
                <a:gd name="T91" fmla="*/ 178 h 1219"/>
                <a:gd name="T92" fmla="*/ 643 w 3305"/>
                <a:gd name="T93" fmla="*/ 103 h 1219"/>
                <a:gd name="T94" fmla="*/ 790 w 3305"/>
                <a:gd name="T95" fmla="*/ 47 h 1219"/>
                <a:gd name="T96" fmla="*/ 946 w 3305"/>
                <a:gd name="T97" fmla="*/ 12 h 1219"/>
                <a:gd name="T98" fmla="*/ 1110 w 3305"/>
                <a:gd name="T99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5" h="1219">
                  <a:moveTo>
                    <a:pt x="1110" y="232"/>
                  </a:moveTo>
                  <a:lnTo>
                    <a:pt x="1036" y="235"/>
                  </a:lnTo>
                  <a:lnTo>
                    <a:pt x="965" y="244"/>
                  </a:lnTo>
                  <a:lnTo>
                    <a:pt x="894" y="259"/>
                  </a:lnTo>
                  <a:lnTo>
                    <a:pt x="827" y="278"/>
                  </a:lnTo>
                  <a:lnTo>
                    <a:pt x="763" y="304"/>
                  </a:lnTo>
                  <a:lnTo>
                    <a:pt x="700" y="334"/>
                  </a:lnTo>
                  <a:lnTo>
                    <a:pt x="640" y="368"/>
                  </a:lnTo>
                  <a:lnTo>
                    <a:pt x="583" y="407"/>
                  </a:lnTo>
                  <a:lnTo>
                    <a:pt x="530" y="451"/>
                  </a:lnTo>
                  <a:lnTo>
                    <a:pt x="480" y="498"/>
                  </a:lnTo>
                  <a:lnTo>
                    <a:pt x="435" y="549"/>
                  </a:lnTo>
                  <a:lnTo>
                    <a:pt x="393" y="603"/>
                  </a:lnTo>
                  <a:lnTo>
                    <a:pt x="356" y="660"/>
                  </a:lnTo>
                  <a:lnTo>
                    <a:pt x="322" y="721"/>
                  </a:lnTo>
                  <a:lnTo>
                    <a:pt x="295" y="785"/>
                  </a:lnTo>
                  <a:lnTo>
                    <a:pt x="272" y="850"/>
                  </a:lnTo>
                  <a:lnTo>
                    <a:pt x="254" y="918"/>
                  </a:lnTo>
                  <a:lnTo>
                    <a:pt x="242" y="987"/>
                  </a:lnTo>
                  <a:lnTo>
                    <a:pt x="3063" y="987"/>
                  </a:lnTo>
                  <a:lnTo>
                    <a:pt x="3051" y="917"/>
                  </a:lnTo>
                  <a:lnTo>
                    <a:pt x="3033" y="849"/>
                  </a:lnTo>
                  <a:lnTo>
                    <a:pt x="3011" y="784"/>
                  </a:lnTo>
                  <a:lnTo>
                    <a:pt x="2983" y="720"/>
                  </a:lnTo>
                  <a:lnTo>
                    <a:pt x="2949" y="659"/>
                  </a:lnTo>
                  <a:lnTo>
                    <a:pt x="2912" y="602"/>
                  </a:lnTo>
                  <a:lnTo>
                    <a:pt x="2871" y="547"/>
                  </a:lnTo>
                  <a:lnTo>
                    <a:pt x="2824" y="497"/>
                  </a:lnTo>
                  <a:lnTo>
                    <a:pt x="2775" y="450"/>
                  </a:lnTo>
                  <a:lnTo>
                    <a:pt x="2722" y="406"/>
                  </a:lnTo>
                  <a:lnTo>
                    <a:pt x="2665" y="368"/>
                  </a:lnTo>
                  <a:lnTo>
                    <a:pt x="2606" y="333"/>
                  </a:lnTo>
                  <a:lnTo>
                    <a:pt x="2543" y="303"/>
                  </a:lnTo>
                  <a:lnTo>
                    <a:pt x="2478" y="278"/>
                  </a:lnTo>
                  <a:lnTo>
                    <a:pt x="2410" y="258"/>
                  </a:lnTo>
                  <a:lnTo>
                    <a:pt x="2340" y="244"/>
                  </a:lnTo>
                  <a:lnTo>
                    <a:pt x="2268" y="235"/>
                  </a:lnTo>
                  <a:lnTo>
                    <a:pt x="2195" y="232"/>
                  </a:lnTo>
                  <a:lnTo>
                    <a:pt x="1110" y="232"/>
                  </a:lnTo>
                  <a:close/>
                  <a:moveTo>
                    <a:pt x="1110" y="0"/>
                  </a:moveTo>
                  <a:lnTo>
                    <a:pt x="2195" y="0"/>
                  </a:lnTo>
                  <a:lnTo>
                    <a:pt x="2278" y="3"/>
                  </a:lnTo>
                  <a:lnTo>
                    <a:pt x="2359" y="12"/>
                  </a:lnTo>
                  <a:lnTo>
                    <a:pt x="2439" y="27"/>
                  </a:lnTo>
                  <a:lnTo>
                    <a:pt x="2516" y="47"/>
                  </a:lnTo>
                  <a:lnTo>
                    <a:pt x="2591" y="73"/>
                  </a:lnTo>
                  <a:lnTo>
                    <a:pt x="2663" y="103"/>
                  </a:lnTo>
                  <a:lnTo>
                    <a:pt x="2733" y="139"/>
                  </a:lnTo>
                  <a:lnTo>
                    <a:pt x="2799" y="178"/>
                  </a:lnTo>
                  <a:lnTo>
                    <a:pt x="2864" y="223"/>
                  </a:lnTo>
                  <a:lnTo>
                    <a:pt x="2923" y="271"/>
                  </a:lnTo>
                  <a:lnTo>
                    <a:pt x="2981" y="324"/>
                  </a:lnTo>
                  <a:lnTo>
                    <a:pt x="3033" y="380"/>
                  </a:lnTo>
                  <a:lnTo>
                    <a:pt x="3081" y="440"/>
                  </a:lnTo>
                  <a:lnTo>
                    <a:pt x="3127" y="503"/>
                  </a:lnTo>
                  <a:lnTo>
                    <a:pt x="3167" y="570"/>
                  </a:lnTo>
                  <a:lnTo>
                    <a:pt x="3202" y="639"/>
                  </a:lnTo>
                  <a:lnTo>
                    <a:pt x="3232" y="710"/>
                  </a:lnTo>
                  <a:lnTo>
                    <a:pt x="3259" y="786"/>
                  </a:lnTo>
                  <a:lnTo>
                    <a:pt x="3279" y="862"/>
                  </a:lnTo>
                  <a:lnTo>
                    <a:pt x="3293" y="941"/>
                  </a:lnTo>
                  <a:lnTo>
                    <a:pt x="3302" y="1021"/>
                  </a:lnTo>
                  <a:lnTo>
                    <a:pt x="3305" y="1103"/>
                  </a:lnTo>
                  <a:lnTo>
                    <a:pt x="3302" y="1130"/>
                  </a:lnTo>
                  <a:lnTo>
                    <a:pt x="3294" y="1154"/>
                  </a:lnTo>
                  <a:lnTo>
                    <a:pt x="3280" y="1176"/>
                  </a:lnTo>
                  <a:lnTo>
                    <a:pt x="3262" y="1194"/>
                  </a:lnTo>
                  <a:lnTo>
                    <a:pt x="3240" y="1207"/>
                  </a:lnTo>
                  <a:lnTo>
                    <a:pt x="3215" y="1216"/>
                  </a:lnTo>
                  <a:lnTo>
                    <a:pt x="3188" y="1219"/>
                  </a:lnTo>
                  <a:lnTo>
                    <a:pt x="117" y="1219"/>
                  </a:lnTo>
                  <a:lnTo>
                    <a:pt x="90" y="1216"/>
                  </a:lnTo>
                  <a:lnTo>
                    <a:pt x="65" y="1207"/>
                  </a:lnTo>
                  <a:lnTo>
                    <a:pt x="43" y="1194"/>
                  </a:lnTo>
                  <a:lnTo>
                    <a:pt x="25" y="1176"/>
                  </a:lnTo>
                  <a:lnTo>
                    <a:pt x="12" y="1154"/>
                  </a:lnTo>
                  <a:lnTo>
                    <a:pt x="3" y="1130"/>
                  </a:lnTo>
                  <a:lnTo>
                    <a:pt x="0" y="1103"/>
                  </a:lnTo>
                  <a:lnTo>
                    <a:pt x="3" y="1021"/>
                  </a:lnTo>
                  <a:lnTo>
                    <a:pt x="12" y="940"/>
                  </a:lnTo>
                  <a:lnTo>
                    <a:pt x="27" y="861"/>
                  </a:lnTo>
                  <a:lnTo>
                    <a:pt x="47" y="785"/>
                  </a:lnTo>
                  <a:lnTo>
                    <a:pt x="73" y="709"/>
                  </a:lnTo>
                  <a:lnTo>
                    <a:pt x="104" y="638"/>
                  </a:lnTo>
                  <a:lnTo>
                    <a:pt x="139" y="568"/>
                  </a:lnTo>
                  <a:lnTo>
                    <a:pt x="179" y="502"/>
                  </a:lnTo>
                  <a:lnTo>
                    <a:pt x="224" y="439"/>
                  </a:lnTo>
                  <a:lnTo>
                    <a:pt x="273" y="379"/>
                  </a:lnTo>
                  <a:lnTo>
                    <a:pt x="326" y="323"/>
                  </a:lnTo>
                  <a:lnTo>
                    <a:pt x="383" y="271"/>
                  </a:lnTo>
                  <a:lnTo>
                    <a:pt x="443" y="222"/>
                  </a:lnTo>
                  <a:lnTo>
                    <a:pt x="507" y="178"/>
                  </a:lnTo>
                  <a:lnTo>
                    <a:pt x="573" y="138"/>
                  </a:lnTo>
                  <a:lnTo>
                    <a:pt x="643" y="103"/>
                  </a:lnTo>
                  <a:lnTo>
                    <a:pt x="715" y="72"/>
                  </a:lnTo>
                  <a:lnTo>
                    <a:pt x="790" y="47"/>
                  </a:lnTo>
                  <a:lnTo>
                    <a:pt x="867" y="27"/>
                  </a:lnTo>
                  <a:lnTo>
                    <a:pt x="946" y="12"/>
                  </a:lnTo>
                  <a:lnTo>
                    <a:pt x="1027" y="3"/>
                  </a:lnTo>
                  <a:lnTo>
                    <a:pt x="1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8" name="Notched Right Arrow 7"/>
          <p:cNvSpPr/>
          <p:nvPr/>
        </p:nvSpPr>
        <p:spPr bwMode="auto">
          <a:xfrm>
            <a:off x="508000" y="5656690"/>
            <a:ext cx="3860800" cy="771232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Broadening Access and Inclusion</a:t>
            </a:r>
            <a:endParaRPr lang="en-US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4" name="Notched Right Arrow 43"/>
          <p:cNvSpPr/>
          <p:nvPr/>
        </p:nvSpPr>
        <p:spPr bwMode="auto">
          <a:xfrm>
            <a:off x="4185273" y="5656690"/>
            <a:ext cx="3825460" cy="771232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Technological Advancements</a:t>
            </a:r>
            <a:endParaRPr lang="en-US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6" name="Notched Right Arrow 45"/>
          <p:cNvSpPr/>
          <p:nvPr/>
        </p:nvSpPr>
        <p:spPr bwMode="auto">
          <a:xfrm>
            <a:off x="7827202" y="5656690"/>
            <a:ext cx="4226253" cy="771232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Partnerships and Community Engagement</a:t>
            </a:r>
            <a:endParaRPr lang="en-US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81ACCA-06FA-43F6-AAC9-DE59378D2E26}"/>
              </a:ext>
            </a:extLst>
          </p:cNvPr>
          <p:cNvSpPr/>
          <p:nvPr/>
        </p:nvSpPr>
        <p:spPr>
          <a:xfrm>
            <a:off x="11083636" y="455085"/>
            <a:ext cx="803564" cy="72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 descr="Home">
            <a:hlinkClick r:id="rId2" action="ppaction://hlinksldjump"/>
            <a:extLst>
              <a:ext uri="{FF2B5EF4-FFF2-40B4-BE49-F238E27FC236}">
                <a16:creationId xmlns:a16="http://schemas.microsoft.com/office/drawing/2014/main" id="{098F9DDA-2207-4160-A457-00F241DFF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3858" y="423669"/>
            <a:ext cx="723342" cy="72334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AE18910-CFB0-41F0-8735-40493804499D}"/>
              </a:ext>
            </a:extLst>
          </p:cNvPr>
          <p:cNvGrpSpPr/>
          <p:nvPr/>
        </p:nvGrpSpPr>
        <p:grpSpPr>
          <a:xfrm>
            <a:off x="3269954" y="-4371960"/>
            <a:ext cx="6468533" cy="2123658"/>
            <a:chOff x="3269954" y="-573683"/>
            <a:chExt cx="6468533" cy="212365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22DC12-8CE2-4B92-BE11-70273520A10E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8C9294-2AD4-46E5-8C90-B7856F42B2D6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43" name="Graphic 42" descr="Open book">
            <a:hlinkClick r:id="rId5" action="ppaction://hlinksldjump"/>
            <a:extLst>
              <a:ext uri="{FF2B5EF4-FFF2-40B4-BE49-F238E27FC236}">
                <a16:creationId xmlns:a16="http://schemas.microsoft.com/office/drawing/2014/main" id="{13A689EF-6F99-45B9-810D-03E034F71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812519" y="477206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6E5C4E0-157C-4730-91ED-C884DDDED428}"/>
              </a:ext>
            </a:extLst>
          </p:cNvPr>
          <p:cNvSpPr txBox="1"/>
          <p:nvPr/>
        </p:nvSpPr>
        <p:spPr>
          <a:xfrm>
            <a:off x="-3812519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Proximity</a:t>
            </a:r>
          </a:p>
        </p:txBody>
      </p:sp>
      <p:pic>
        <p:nvPicPr>
          <p:cNvPr id="47" name="Graphic 46" descr="Bar chart RTL">
            <a:hlinkClick r:id="rId8" action="ppaction://hlinksldjump"/>
            <a:extLst>
              <a:ext uri="{FF2B5EF4-FFF2-40B4-BE49-F238E27FC236}">
                <a16:creationId xmlns:a16="http://schemas.microsoft.com/office/drawing/2014/main" id="{5AD67BDF-CD09-4E62-8D06-2EAEC1DFA0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3184" y="10496946"/>
            <a:ext cx="914400" cy="914400"/>
          </a:xfrm>
          <a:prstGeom prst="rect">
            <a:avLst/>
          </a:prstGeom>
        </p:spPr>
      </p:pic>
      <p:pic>
        <p:nvPicPr>
          <p:cNvPr id="51" name="Graphic 50" descr="Dice">
            <a:hlinkClick r:id="rId11" action="ppaction://hlinksldjump"/>
            <a:extLst>
              <a:ext uri="{FF2B5EF4-FFF2-40B4-BE49-F238E27FC236}">
                <a16:creationId xmlns:a16="http://schemas.microsoft.com/office/drawing/2014/main" id="{A88D4DAA-EEB3-4F04-9F5A-61FEEC144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6470" y="10496946"/>
            <a:ext cx="914400" cy="914400"/>
          </a:xfrm>
          <a:prstGeom prst="rect">
            <a:avLst/>
          </a:prstGeom>
        </p:spPr>
      </p:pic>
      <p:pic>
        <p:nvPicPr>
          <p:cNvPr id="52" name="Graphic 51" descr="Head with gears">
            <a:hlinkClick r:id="rId14" action="ppaction://hlinksldjump"/>
            <a:extLst>
              <a:ext uri="{FF2B5EF4-FFF2-40B4-BE49-F238E27FC236}">
                <a16:creationId xmlns:a16="http://schemas.microsoft.com/office/drawing/2014/main" id="{300F2D02-A10C-4083-91AA-4DF6AE8068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82589" y="10496946"/>
            <a:ext cx="914400" cy="914400"/>
          </a:xfrm>
          <a:prstGeom prst="rect">
            <a:avLst/>
          </a:prstGeom>
        </p:spPr>
      </p:pic>
      <p:pic>
        <p:nvPicPr>
          <p:cNvPr id="53" name="Graphic 52" descr="Users">
            <a:hlinkClick r:id="rId17" action="ppaction://hlinksldjump"/>
            <a:extLst>
              <a:ext uri="{FF2B5EF4-FFF2-40B4-BE49-F238E27FC236}">
                <a16:creationId xmlns:a16="http://schemas.microsoft.com/office/drawing/2014/main" id="{F8CECC46-577B-4FF2-B774-01AA1DAA6A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14827" y="10496946"/>
            <a:ext cx="914400" cy="914400"/>
          </a:xfrm>
          <a:prstGeom prst="rect">
            <a:avLst/>
          </a:prstGeom>
        </p:spPr>
      </p:pic>
      <p:pic>
        <p:nvPicPr>
          <p:cNvPr id="54" name="Graphic 53" descr="Safe">
            <a:hlinkClick r:id="rId20" action="ppaction://hlinksldjump"/>
            <a:extLst>
              <a:ext uri="{FF2B5EF4-FFF2-40B4-BE49-F238E27FC236}">
                <a16:creationId xmlns:a16="http://schemas.microsoft.com/office/drawing/2014/main" id="{DB98BD58-5A3F-49FE-A7CF-22B40AC1B5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180946" y="10496946"/>
            <a:ext cx="914400" cy="914400"/>
          </a:xfrm>
          <a:prstGeom prst="rect">
            <a:avLst/>
          </a:prstGeom>
        </p:spPr>
      </p:pic>
      <p:pic>
        <p:nvPicPr>
          <p:cNvPr id="55" name="Graphic 54" descr="Upward trend">
            <a:hlinkClick r:id="rId23" action="ppaction://hlinksldjump"/>
            <a:extLst>
              <a:ext uri="{FF2B5EF4-FFF2-40B4-BE49-F238E27FC236}">
                <a16:creationId xmlns:a16="http://schemas.microsoft.com/office/drawing/2014/main" id="{8738205B-97E5-4CA3-AF3B-EE1951AD31F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847065" y="10496946"/>
            <a:ext cx="914400" cy="914400"/>
          </a:xfrm>
          <a:prstGeom prst="rect">
            <a:avLst/>
          </a:prstGeom>
        </p:spPr>
      </p:pic>
      <p:pic>
        <p:nvPicPr>
          <p:cNvPr id="56" name="Graphic 55" descr="Key">
            <a:hlinkClick r:id="rId26" action="ppaction://hlinksldjump"/>
            <a:extLst>
              <a:ext uri="{FF2B5EF4-FFF2-40B4-BE49-F238E27FC236}">
                <a16:creationId xmlns:a16="http://schemas.microsoft.com/office/drawing/2014/main" id="{500339FB-548B-4ED9-AC67-34E61806E73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48708" y="10496946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8824740-FE54-4D49-A723-516DC5B987E8}"/>
              </a:ext>
            </a:extLst>
          </p:cNvPr>
          <p:cNvSpPr txBox="1"/>
          <p:nvPr/>
        </p:nvSpPr>
        <p:spPr>
          <a:xfrm>
            <a:off x="476558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353FB9-553A-483D-8086-85D9F3B58E2C}"/>
              </a:ext>
            </a:extLst>
          </p:cNvPr>
          <p:cNvSpPr txBox="1"/>
          <p:nvPr/>
        </p:nvSpPr>
        <p:spPr>
          <a:xfrm>
            <a:off x="10445159" y="11475792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9F2DE5-AAB9-46ED-BFFE-75D707CD9206}"/>
              </a:ext>
            </a:extLst>
          </p:cNvPr>
          <p:cNvSpPr txBox="1"/>
          <p:nvPr/>
        </p:nvSpPr>
        <p:spPr>
          <a:xfrm>
            <a:off x="3802366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A90C01-E840-412B-8338-81AB1EEABF41}"/>
              </a:ext>
            </a:extLst>
          </p:cNvPr>
          <p:cNvSpPr txBox="1"/>
          <p:nvPr/>
        </p:nvSpPr>
        <p:spPr>
          <a:xfrm>
            <a:off x="2096335" y="114387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04E21D-A323-4B11-839D-BFF32B511C73}"/>
              </a:ext>
            </a:extLst>
          </p:cNvPr>
          <p:cNvSpPr txBox="1"/>
          <p:nvPr/>
        </p:nvSpPr>
        <p:spPr>
          <a:xfrm>
            <a:off x="5457300" y="11387499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673289-66C9-4387-9B26-4F4E7D951422}"/>
              </a:ext>
            </a:extLst>
          </p:cNvPr>
          <p:cNvSpPr txBox="1"/>
          <p:nvPr/>
        </p:nvSpPr>
        <p:spPr>
          <a:xfrm>
            <a:off x="7004507" y="11479832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A80448-879B-418D-88E4-11996DA6D2AC}"/>
              </a:ext>
            </a:extLst>
          </p:cNvPr>
          <p:cNvSpPr txBox="1"/>
          <p:nvPr/>
        </p:nvSpPr>
        <p:spPr>
          <a:xfrm>
            <a:off x="8779188" y="11373188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Advantages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For</a:t>
            </a:r>
          </a:p>
          <a:p>
            <a:r>
              <a:rPr lang="en-GB" sz="2400" dirty="0" err="1">
                <a:latin typeface="Bahnschrift SemiBold Condensed" panose="020B0502040204020203" pitchFamily="34" charset="0"/>
              </a:rPr>
              <a:t>Buisnesses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64" name="Graphic 63" descr="Open book">
            <a:hlinkClick r:id="rId5" action="ppaction://hlinksldjump"/>
            <a:extLst>
              <a:ext uri="{FF2B5EF4-FFF2-40B4-BE49-F238E27FC236}">
                <a16:creationId xmlns:a16="http://schemas.microsoft.com/office/drawing/2014/main" id="{64C0AB64-9609-4BA2-87E9-1BCB5A690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724600" y="477206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A215F32-E3E5-4C1C-B1C5-122E73D1FCCC}"/>
              </a:ext>
            </a:extLst>
          </p:cNvPr>
          <p:cNvSpPr txBox="1"/>
          <p:nvPr/>
        </p:nvSpPr>
        <p:spPr>
          <a:xfrm>
            <a:off x="-3724600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22D92-D598-4277-9802-B76ACC8264AB}"/>
              </a:ext>
            </a:extLst>
          </p:cNvPr>
          <p:cNvSpPr txBox="1"/>
          <p:nvPr/>
        </p:nvSpPr>
        <p:spPr>
          <a:xfrm>
            <a:off x="1854964" y="1048606"/>
            <a:ext cx="891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ahnschrift SemiBold" panose="020B0502040204020203" pitchFamily="34" charset="0"/>
              </a:rPr>
              <a:t>KindSpace</a:t>
            </a:r>
            <a:r>
              <a:rPr lang="en-US" dirty="0">
                <a:latin typeface="Bahnschrift SemiBold" panose="020B0502040204020203" pitchFamily="34" charset="0"/>
              </a:rPr>
              <a:t> is not just an app; it’s a scalable platform with endless opportunities to evolve and address global mental health needs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4CCE40-8417-4CBB-A59B-4220B218AFAB}"/>
              </a:ext>
            </a:extLst>
          </p:cNvPr>
          <p:cNvSpPr txBox="1"/>
          <p:nvPr/>
        </p:nvSpPr>
        <p:spPr>
          <a:xfrm>
            <a:off x="117763" y="3076949"/>
            <a:ext cx="33874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latin typeface="Bahnschrift SemiBold Condensed" panose="020B0502040204020203" pitchFamily="34" charset="0"/>
              </a:rPr>
              <a:t>Multi-Language Support</a:t>
            </a:r>
            <a:r>
              <a:rPr lang="en-US" dirty="0">
                <a:latin typeface="Bahnschrift SemiBold Condensed" panose="020B0502040204020203" pitchFamily="34" charset="0"/>
              </a:rPr>
              <a:t>: Make </a:t>
            </a:r>
            <a:r>
              <a:rPr lang="en-US" dirty="0" err="1">
                <a:latin typeface="Bahnschrift SemiBold Condensed" panose="020B0502040204020203" pitchFamily="34" charset="0"/>
              </a:rPr>
              <a:t>KindSpace</a:t>
            </a:r>
            <a:r>
              <a:rPr lang="en-US" dirty="0">
                <a:latin typeface="Bahnschrift SemiBold Condensed" panose="020B0502040204020203" pitchFamily="34" charset="0"/>
              </a:rPr>
              <a:t> accessible globally by introducing translations and localized content.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i="1" u="sng" dirty="0">
                <a:latin typeface="Bahnschrift SemiBold Condensed" panose="020B0502040204020203" pitchFamily="34" charset="0"/>
              </a:rPr>
              <a:t>Diverse Audience Outreach</a:t>
            </a:r>
            <a:r>
              <a:rPr lang="en-US" dirty="0">
                <a:latin typeface="Bahnschrift SemiBold Condensed" panose="020B0502040204020203" pitchFamily="34" charset="0"/>
              </a:rPr>
              <a:t>: Cater to specific user groups (e.g., teens, veterans, caregivers) by designing tailored features.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CCA8D-2EF1-4337-B15F-93D507868F52}"/>
              </a:ext>
            </a:extLst>
          </p:cNvPr>
          <p:cNvSpPr txBox="1"/>
          <p:nvPr/>
        </p:nvSpPr>
        <p:spPr>
          <a:xfrm>
            <a:off x="9061702" y="3050856"/>
            <a:ext cx="3009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latin typeface="Bahnschrift SemiBold Condensed" panose="020B0502040204020203" pitchFamily="34" charset="0"/>
              </a:rPr>
              <a:t>Health System Collaboration</a:t>
            </a:r>
            <a:r>
              <a:rPr lang="en-US" dirty="0">
                <a:latin typeface="Bahnschrift SemiBold Condensed" panose="020B0502040204020203" pitchFamily="34" charset="0"/>
              </a:rPr>
              <a:t>: Partner with healthcare providers for referrals and wellness resources.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i="1" u="sng" dirty="0">
                <a:latin typeface="Bahnschrift SemiBold Condensed" panose="020B0502040204020203" pitchFamily="34" charset="0"/>
              </a:rPr>
              <a:t>Offline Engagement</a:t>
            </a:r>
            <a:r>
              <a:rPr lang="en-US" dirty="0">
                <a:latin typeface="Bahnschrift SemiBold Condensed" panose="020B0502040204020203" pitchFamily="34" charset="0"/>
              </a:rPr>
              <a:t>: Organize events, workshops, and meetups to create a stronger sense of community.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AA1E3-B0FB-4C9C-937E-AEC03CE5B014}"/>
              </a:ext>
            </a:extLst>
          </p:cNvPr>
          <p:cNvSpPr txBox="1"/>
          <p:nvPr/>
        </p:nvSpPr>
        <p:spPr>
          <a:xfrm>
            <a:off x="4616702" y="3007490"/>
            <a:ext cx="314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latin typeface="Bahnschrift SemiBold Condensed" panose="020B0502040204020203" pitchFamily="34" charset="0"/>
              </a:rPr>
              <a:t>AI-Powered Enhancements</a:t>
            </a:r>
            <a:r>
              <a:rPr lang="en-US" dirty="0">
                <a:latin typeface="Bahnschrift SemiBold Condensed" panose="020B0502040204020203" pitchFamily="34" charset="0"/>
              </a:rPr>
              <a:t>: Use advanced AI for mood tracking, sentiment analysis, and personalized content recommendations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.</a:t>
            </a:r>
          </a:p>
          <a:p>
            <a:r>
              <a:rPr lang="en-US" i="1" u="sng" dirty="0">
                <a:latin typeface="Bahnschrift SemiBold Condensed" panose="020B0502040204020203" pitchFamily="34" charset="0"/>
              </a:rPr>
              <a:t>Cross-Platform Integration</a:t>
            </a:r>
            <a:r>
              <a:rPr lang="en-US" dirty="0">
                <a:latin typeface="Bahnschrift SemiBold Condensed" panose="020B0502040204020203" pitchFamily="34" charset="0"/>
              </a:rPr>
              <a:t>: Expand to desktop, mobile, wearables, and smart home devices for seamless user experience.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4908FDD-0715-4DE5-9B89-1C2B0EB3EA1D}"/>
              </a:ext>
            </a:extLst>
          </p:cNvPr>
          <p:cNvSpPr txBox="1"/>
          <p:nvPr/>
        </p:nvSpPr>
        <p:spPr>
          <a:xfrm>
            <a:off x="8779188" y="11397809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Ideas For Future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294426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8" grpId="0" animBg="1"/>
      <p:bldP spid="44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 bwMode="auto">
          <a:xfrm flipH="1">
            <a:off x="6604000" y="0"/>
            <a:ext cx="5588000" cy="6858000"/>
          </a:xfrm>
          <a:custGeom>
            <a:avLst/>
            <a:gdLst>
              <a:gd name="connsiteX0" fmla="*/ 0 w 4800600"/>
              <a:gd name="connsiteY0" fmla="*/ 0 h 5143500"/>
              <a:gd name="connsiteX1" fmla="*/ 2399668 w 4800600"/>
              <a:gd name="connsiteY1" fmla="*/ 0 h 5143500"/>
              <a:gd name="connsiteX2" fmla="*/ 4800600 w 4800600"/>
              <a:gd name="connsiteY2" fmla="*/ 5143500 h 5143500"/>
              <a:gd name="connsiteX3" fmla="*/ 2399668 w 4800600"/>
              <a:gd name="connsiteY3" fmla="*/ 5143500 h 5143500"/>
              <a:gd name="connsiteX4" fmla="*/ 0 w 4800600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0600" h="5143500">
                <a:moveTo>
                  <a:pt x="0" y="0"/>
                </a:moveTo>
                <a:lnTo>
                  <a:pt x="2399668" y="0"/>
                </a:lnTo>
                <a:lnTo>
                  <a:pt x="4800600" y="5143500"/>
                </a:lnTo>
                <a:lnTo>
                  <a:pt x="239966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3F4C55">
              <a:alpha val="8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44" name="Freeform 43"/>
          <p:cNvSpPr/>
          <p:nvPr/>
        </p:nvSpPr>
        <p:spPr bwMode="auto">
          <a:xfrm rot="503067">
            <a:off x="365538" y="990601"/>
            <a:ext cx="1020541" cy="2108991"/>
          </a:xfrm>
          <a:custGeom>
            <a:avLst/>
            <a:gdLst>
              <a:gd name="connsiteX0" fmla="*/ 607817 w 765406"/>
              <a:gd name="connsiteY0" fmla="*/ 0 h 1581743"/>
              <a:gd name="connsiteX1" fmla="*/ 765406 w 765406"/>
              <a:gd name="connsiteY1" fmla="*/ 0 h 1581743"/>
              <a:gd name="connsiteX2" fmla="*/ 157589 w 765406"/>
              <a:gd name="connsiteY2" fmla="*/ 1581743 h 1581743"/>
              <a:gd name="connsiteX3" fmla="*/ 0 w 765406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406" h="1581743">
                <a:moveTo>
                  <a:pt x="607817" y="0"/>
                </a:moveTo>
                <a:lnTo>
                  <a:pt x="765406" y="0"/>
                </a:lnTo>
                <a:lnTo>
                  <a:pt x="157589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5" name="Freeform 44"/>
          <p:cNvSpPr/>
          <p:nvPr/>
        </p:nvSpPr>
        <p:spPr bwMode="auto">
          <a:xfrm>
            <a:off x="6663768" y="3738010"/>
            <a:ext cx="1095875" cy="2108991"/>
          </a:xfrm>
          <a:custGeom>
            <a:avLst/>
            <a:gdLst>
              <a:gd name="connsiteX0" fmla="*/ 607817 w 765406"/>
              <a:gd name="connsiteY0" fmla="*/ 0 h 1581743"/>
              <a:gd name="connsiteX1" fmla="*/ 765406 w 765406"/>
              <a:gd name="connsiteY1" fmla="*/ 0 h 1581743"/>
              <a:gd name="connsiteX2" fmla="*/ 157589 w 765406"/>
              <a:gd name="connsiteY2" fmla="*/ 1581743 h 1581743"/>
              <a:gd name="connsiteX3" fmla="*/ 0 w 765406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406" h="1581743">
                <a:moveTo>
                  <a:pt x="607817" y="0"/>
                </a:moveTo>
                <a:lnTo>
                  <a:pt x="765406" y="0"/>
                </a:lnTo>
                <a:lnTo>
                  <a:pt x="157589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711201" y="1285410"/>
            <a:ext cx="2713159" cy="1519369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2986240" y="1199623"/>
            <a:ext cx="2518040" cy="1690947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5066161" y="1213187"/>
            <a:ext cx="2713159" cy="1663818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tretch>
            <a:fillRect/>
          </a:stretch>
        </p:blipFill>
        <p:spPr>
          <a:xfrm>
            <a:off x="7243642" y="1142355"/>
            <a:ext cx="2713159" cy="1805483"/>
          </a:xfrm>
        </p:spPr>
      </p:pic>
      <p:sp>
        <p:nvSpPr>
          <p:cNvPr id="48" name="Footer Text"/>
          <p:cNvSpPr txBox="1"/>
          <p:nvPr/>
        </p:nvSpPr>
        <p:spPr>
          <a:xfrm>
            <a:off x="484224" y="3694888"/>
            <a:ext cx="6158688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267" b="1" dirty="0">
                <a:solidFill>
                  <a:schemeClr val="bg1">
                    <a:lumMod val="50000"/>
                  </a:schemeClr>
                </a:solidFill>
              </a:rPr>
              <a:t>Target audiences for proximity: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835CB-7252-4031-B90E-0E5C9CC0C670}"/>
              </a:ext>
            </a:extLst>
          </p:cNvPr>
          <p:cNvSpPr txBox="1"/>
          <p:nvPr/>
        </p:nvSpPr>
        <p:spPr>
          <a:xfrm>
            <a:off x="1438059" y="583095"/>
            <a:ext cx="190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Bold" panose="020B0502040204020203" pitchFamily="34" charset="0"/>
              </a:rPr>
              <a:t>Individuals Seeking Emotional Support:</a:t>
            </a:r>
            <a:endParaRPr lang="en-GB" sz="1400" dirty="0">
              <a:latin typeface="Bahnschrift SemiBol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582C0B-9F5F-424A-B7DB-12163DCC6AEE}"/>
              </a:ext>
            </a:extLst>
          </p:cNvPr>
          <p:cNvSpPr txBox="1"/>
          <p:nvPr/>
        </p:nvSpPr>
        <p:spPr>
          <a:xfrm>
            <a:off x="3655881" y="647626"/>
            <a:ext cx="190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Bold" panose="020B0502040204020203" pitchFamily="34" charset="0"/>
              </a:rPr>
              <a:t>Mental Health Advocates</a:t>
            </a:r>
            <a:endParaRPr lang="en-GB" sz="1400" dirty="0">
              <a:latin typeface="Bahnschrift SemiBol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1E1CA-5280-4A00-8479-30A9D4639902}"/>
              </a:ext>
            </a:extLst>
          </p:cNvPr>
          <p:cNvSpPr txBox="1"/>
          <p:nvPr/>
        </p:nvSpPr>
        <p:spPr>
          <a:xfrm>
            <a:off x="8056441" y="584892"/>
            <a:ext cx="190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Bold" panose="020B0502040204020203" pitchFamily="34" charset="0"/>
              </a:rPr>
              <a:t>Older Adults Seeking Connection</a:t>
            </a:r>
            <a:endParaRPr lang="en-GB" sz="1400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7FFA62-3EEB-46AA-B053-82D7EA63715A}"/>
              </a:ext>
            </a:extLst>
          </p:cNvPr>
          <p:cNvSpPr txBox="1"/>
          <p:nvPr/>
        </p:nvSpPr>
        <p:spPr>
          <a:xfrm>
            <a:off x="5825270" y="647626"/>
            <a:ext cx="203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Bold" panose="020B0502040204020203" pitchFamily="34" charset="0"/>
              </a:rPr>
              <a:t>Young Adults and Students</a:t>
            </a:r>
            <a:endParaRPr lang="en-GB" sz="1400" dirty="0">
              <a:latin typeface="Bahnschrift SemiBold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0D10C-18D4-4416-B533-4857D553C0F8}"/>
              </a:ext>
            </a:extLst>
          </p:cNvPr>
          <p:cNvSpPr/>
          <p:nvPr/>
        </p:nvSpPr>
        <p:spPr>
          <a:xfrm>
            <a:off x="11083636" y="455085"/>
            <a:ext cx="803564" cy="723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 descr="Home">
            <a:hlinkClick r:id="rId6" action="ppaction://hlinksldjump"/>
            <a:extLst>
              <a:ext uri="{FF2B5EF4-FFF2-40B4-BE49-F238E27FC236}">
                <a16:creationId xmlns:a16="http://schemas.microsoft.com/office/drawing/2014/main" id="{2A749904-938A-47C6-91C0-C267CAFD3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3858" y="423669"/>
            <a:ext cx="723342" cy="72334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E9B13B8-0B4F-4575-9EBB-1F83F2313F9C}"/>
              </a:ext>
            </a:extLst>
          </p:cNvPr>
          <p:cNvGrpSpPr/>
          <p:nvPr/>
        </p:nvGrpSpPr>
        <p:grpSpPr>
          <a:xfrm>
            <a:off x="3269954" y="-4371960"/>
            <a:ext cx="6468533" cy="2123658"/>
            <a:chOff x="3269954" y="-573683"/>
            <a:chExt cx="6468533" cy="21236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C48243-2517-4BD2-A54D-501BDBC24E10}"/>
                </a:ext>
              </a:extLst>
            </p:cNvPr>
            <p:cNvSpPr txBox="1"/>
            <p:nvPr/>
          </p:nvSpPr>
          <p:spPr>
            <a:xfrm>
              <a:off x="4404784" y="-573683"/>
              <a:ext cx="369056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 Black" panose="020B0A04020102020204" pitchFamily="34" charset="0"/>
                </a:rPr>
                <a:t>                                        </a:t>
              </a:r>
              <a:r>
                <a:rPr lang="en-GB" sz="4400" dirty="0" err="1">
                  <a:latin typeface="Arial Black" panose="020B0A04020102020204" pitchFamily="34" charset="0"/>
                </a:rPr>
                <a:t>KindSpace</a:t>
              </a:r>
              <a:r>
                <a:rPr lang="en-GB" sz="4400" dirty="0">
                  <a:latin typeface="Arial Black" panose="020B0A04020102020204" pitchFamily="34" charset="0"/>
                </a:rPr>
                <a:t>:</a:t>
              </a:r>
            </a:p>
            <a:p>
              <a:endParaRPr lang="en-GB" sz="4400" dirty="0"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3DA01-D9E7-4E2E-A80A-CF54037088C7}"/>
                </a:ext>
              </a:extLst>
            </p:cNvPr>
            <p:cNvSpPr txBox="1"/>
            <p:nvPr/>
          </p:nvSpPr>
          <p:spPr>
            <a:xfrm>
              <a:off x="3269954" y="965200"/>
              <a:ext cx="646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Arial Black" panose="020B0A04020102020204" pitchFamily="34" charset="0"/>
                </a:rPr>
                <a:t>Connect with compassion</a:t>
              </a:r>
            </a:p>
          </p:txBody>
        </p:sp>
      </p:grpSp>
      <p:pic>
        <p:nvPicPr>
          <p:cNvPr id="23" name="Graphic 22" descr="Open book">
            <a:hlinkClick r:id="rId9" action="ppaction://hlinksldjump"/>
            <a:extLst>
              <a:ext uri="{FF2B5EF4-FFF2-40B4-BE49-F238E27FC236}">
                <a16:creationId xmlns:a16="http://schemas.microsoft.com/office/drawing/2014/main" id="{9D83D80A-BD3B-4C3D-BBA5-110DDF7D9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812519" y="477206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15D527-C7EA-46CF-B105-52ECB68259F1}"/>
              </a:ext>
            </a:extLst>
          </p:cNvPr>
          <p:cNvSpPr txBox="1"/>
          <p:nvPr/>
        </p:nvSpPr>
        <p:spPr>
          <a:xfrm>
            <a:off x="-3812519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Proximity</a:t>
            </a:r>
          </a:p>
        </p:txBody>
      </p:sp>
      <p:pic>
        <p:nvPicPr>
          <p:cNvPr id="25" name="Graphic 24" descr="Bar chart RTL">
            <a:hlinkClick r:id="rId12" action="ppaction://hlinksldjump"/>
            <a:extLst>
              <a:ext uri="{FF2B5EF4-FFF2-40B4-BE49-F238E27FC236}">
                <a16:creationId xmlns:a16="http://schemas.microsoft.com/office/drawing/2014/main" id="{ADAF65CE-C4BC-4A56-8C82-BFC6467313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13184" y="10496946"/>
            <a:ext cx="914400" cy="914400"/>
          </a:xfrm>
          <a:prstGeom prst="rect">
            <a:avLst/>
          </a:prstGeom>
        </p:spPr>
      </p:pic>
      <p:pic>
        <p:nvPicPr>
          <p:cNvPr id="26" name="Graphic 25" descr="Dice">
            <a:hlinkClick r:id="rId15" action="ppaction://hlinksldjump"/>
            <a:extLst>
              <a:ext uri="{FF2B5EF4-FFF2-40B4-BE49-F238E27FC236}">
                <a16:creationId xmlns:a16="http://schemas.microsoft.com/office/drawing/2014/main" id="{BD7B9EAD-2FC0-4A06-BA70-E92EE726CA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470" y="10496946"/>
            <a:ext cx="914400" cy="914400"/>
          </a:xfrm>
          <a:prstGeom prst="rect">
            <a:avLst/>
          </a:prstGeom>
        </p:spPr>
      </p:pic>
      <p:pic>
        <p:nvPicPr>
          <p:cNvPr id="27" name="Graphic 26" descr="Head with gears">
            <a:hlinkClick r:id="rId18" action="ppaction://hlinksldjump"/>
            <a:extLst>
              <a:ext uri="{FF2B5EF4-FFF2-40B4-BE49-F238E27FC236}">
                <a16:creationId xmlns:a16="http://schemas.microsoft.com/office/drawing/2014/main" id="{6AA45688-892B-4BD4-ADA0-BD74AE90A3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82589" y="10496946"/>
            <a:ext cx="914400" cy="914400"/>
          </a:xfrm>
          <a:prstGeom prst="rect">
            <a:avLst/>
          </a:prstGeom>
        </p:spPr>
      </p:pic>
      <p:pic>
        <p:nvPicPr>
          <p:cNvPr id="28" name="Graphic 27" descr="Users">
            <a:hlinkClick r:id="rId21" action="ppaction://hlinksldjump"/>
            <a:extLst>
              <a:ext uri="{FF2B5EF4-FFF2-40B4-BE49-F238E27FC236}">
                <a16:creationId xmlns:a16="http://schemas.microsoft.com/office/drawing/2014/main" id="{FBC902FA-7750-4838-AD80-FBBB2E9976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14827" y="10496946"/>
            <a:ext cx="914400" cy="914400"/>
          </a:xfrm>
          <a:prstGeom prst="rect">
            <a:avLst/>
          </a:prstGeom>
        </p:spPr>
      </p:pic>
      <p:pic>
        <p:nvPicPr>
          <p:cNvPr id="29" name="Graphic 28" descr="Safe">
            <a:hlinkClick r:id="rId24" action="ppaction://hlinksldjump"/>
            <a:extLst>
              <a:ext uri="{FF2B5EF4-FFF2-40B4-BE49-F238E27FC236}">
                <a16:creationId xmlns:a16="http://schemas.microsoft.com/office/drawing/2014/main" id="{6392C49B-A473-4898-9014-7B8EA89B35F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80946" y="10496946"/>
            <a:ext cx="914400" cy="914400"/>
          </a:xfrm>
          <a:prstGeom prst="rect">
            <a:avLst/>
          </a:prstGeom>
        </p:spPr>
      </p:pic>
      <p:pic>
        <p:nvPicPr>
          <p:cNvPr id="30" name="Graphic 29" descr="Upward trend">
            <a:hlinkClick r:id="rId27" action="ppaction://hlinksldjump"/>
            <a:extLst>
              <a:ext uri="{FF2B5EF4-FFF2-40B4-BE49-F238E27FC236}">
                <a16:creationId xmlns:a16="http://schemas.microsoft.com/office/drawing/2014/main" id="{36F9C001-ABAD-4F84-AE08-E6E05AB283A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47065" y="10496946"/>
            <a:ext cx="914400" cy="914400"/>
          </a:xfrm>
          <a:prstGeom prst="rect">
            <a:avLst/>
          </a:prstGeom>
        </p:spPr>
      </p:pic>
      <p:pic>
        <p:nvPicPr>
          <p:cNvPr id="31" name="Graphic 30" descr="Key">
            <a:hlinkClick r:id="rId30" action="ppaction://hlinksldjump"/>
            <a:extLst>
              <a:ext uri="{FF2B5EF4-FFF2-40B4-BE49-F238E27FC236}">
                <a16:creationId xmlns:a16="http://schemas.microsoft.com/office/drawing/2014/main" id="{CAE370A1-250D-4082-AB6F-3E621437280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848708" y="1049694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76C1643-E5EF-4BA5-8A13-4E695F67922C}"/>
              </a:ext>
            </a:extLst>
          </p:cNvPr>
          <p:cNvSpPr txBox="1"/>
          <p:nvPr/>
        </p:nvSpPr>
        <p:spPr>
          <a:xfrm>
            <a:off x="476558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Problems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30D5-C4D6-410F-9178-D70BAAA017F8}"/>
              </a:ext>
            </a:extLst>
          </p:cNvPr>
          <p:cNvSpPr txBox="1"/>
          <p:nvPr/>
        </p:nvSpPr>
        <p:spPr>
          <a:xfrm>
            <a:off x="10445159" y="11475792"/>
            <a:ext cx="144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Statistics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594899-8998-4723-930C-AFAC96BFE9DC}"/>
              </a:ext>
            </a:extLst>
          </p:cNvPr>
          <p:cNvSpPr txBox="1"/>
          <p:nvPr/>
        </p:nvSpPr>
        <p:spPr>
          <a:xfrm>
            <a:off x="3802366" y="114113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Features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4F160E-513C-476C-8949-E00A3870D249}"/>
              </a:ext>
            </a:extLst>
          </p:cNvPr>
          <p:cNvSpPr txBox="1"/>
          <p:nvPr/>
        </p:nvSpPr>
        <p:spPr>
          <a:xfrm>
            <a:off x="2096335" y="11438746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Solutions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1CFA0-03D7-47B6-8EA1-5BA7FAA17AB4}"/>
              </a:ext>
            </a:extLst>
          </p:cNvPr>
          <p:cNvSpPr txBox="1"/>
          <p:nvPr/>
        </p:nvSpPr>
        <p:spPr>
          <a:xfrm>
            <a:off x="5457300" y="11387499"/>
            <a:ext cx="170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Target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Audience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D1F4B1-4644-4D76-8269-DCB3B7B55EF9}"/>
              </a:ext>
            </a:extLst>
          </p:cNvPr>
          <p:cNvSpPr txBox="1"/>
          <p:nvPr/>
        </p:nvSpPr>
        <p:spPr>
          <a:xfrm>
            <a:off x="7004507" y="11479832"/>
            <a:ext cx="170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Monetization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F00B39-FB83-4E06-BA38-18F717B88437}"/>
              </a:ext>
            </a:extLst>
          </p:cNvPr>
          <p:cNvSpPr txBox="1"/>
          <p:nvPr/>
        </p:nvSpPr>
        <p:spPr>
          <a:xfrm>
            <a:off x="8779188" y="11373188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Advantages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For</a:t>
            </a:r>
          </a:p>
          <a:p>
            <a:r>
              <a:rPr lang="en-GB" sz="2400" dirty="0" err="1">
                <a:latin typeface="Bahnschrift SemiBold Condensed" panose="020B0502040204020203" pitchFamily="34" charset="0"/>
              </a:rPr>
              <a:t>Buisnesses</a:t>
            </a:r>
            <a:endParaRPr lang="en-GB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40" name="Graphic 39" descr="Open book">
            <a:hlinkClick r:id="rId9" action="ppaction://hlinksldjump"/>
            <a:extLst>
              <a:ext uri="{FF2B5EF4-FFF2-40B4-BE49-F238E27FC236}">
                <a16:creationId xmlns:a16="http://schemas.microsoft.com/office/drawing/2014/main" id="{F8FFBD15-9C47-4770-8757-2DC3D2716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724600" y="477206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F7A804-22B8-4528-95CE-852270621844}"/>
              </a:ext>
            </a:extLst>
          </p:cNvPr>
          <p:cNvSpPr txBox="1"/>
          <p:nvPr/>
        </p:nvSpPr>
        <p:spPr>
          <a:xfrm>
            <a:off x="-3724600" y="1391606"/>
            <a:ext cx="14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</a:t>
            </a:r>
            <a:r>
              <a:rPr lang="en-GB" dirty="0" err="1"/>
              <a:t>KindSpace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A1F0D-E8AA-44B3-B288-F127835C8E7C}"/>
              </a:ext>
            </a:extLst>
          </p:cNvPr>
          <p:cNvSpPr txBox="1"/>
          <p:nvPr/>
        </p:nvSpPr>
        <p:spPr>
          <a:xfrm>
            <a:off x="424264" y="5008196"/>
            <a:ext cx="533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 Condensed" panose="020B0502040204020203" pitchFamily="34" charset="0"/>
              </a:rPr>
              <a:t>KindSpace</a:t>
            </a:r>
            <a:r>
              <a:rPr lang="en-US" sz="2000" dirty="0">
                <a:latin typeface="Bahnschrift SemiBold Condensed" panose="020B0502040204020203" pitchFamily="34" charset="0"/>
              </a:rPr>
              <a:t> is for everyone who seeks connection, understanding, and support in their mental health journey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607E04-3C5E-4434-B304-F66BB1E0782A}"/>
              </a:ext>
            </a:extLst>
          </p:cNvPr>
          <p:cNvSpPr txBox="1"/>
          <p:nvPr/>
        </p:nvSpPr>
        <p:spPr>
          <a:xfrm>
            <a:off x="8779188" y="11374949"/>
            <a:ext cx="170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Condensed" panose="020B0502040204020203" pitchFamily="34" charset="0"/>
              </a:rPr>
              <a:t>Ideas For Future</a:t>
            </a:r>
          </a:p>
          <a:p>
            <a:r>
              <a:rPr lang="en-GB" sz="2400" dirty="0">
                <a:latin typeface="Bahnschrift SemiBold Condensed" panose="020B0502040204020203" pitchFamily="34" charset="0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180585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1504</Words>
  <Application>Microsoft Office PowerPoint</Application>
  <PresentationFormat>Widescreen</PresentationFormat>
  <Paragraphs>273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Arial Narrow</vt:lpstr>
      <vt:lpstr>Bahnschrift SemiBold</vt:lpstr>
      <vt:lpstr>Bahnschrift SemiBold Condensed</vt:lpstr>
      <vt:lpstr>Bauhaus 93</vt:lpstr>
      <vt:lpstr>Calibri</vt:lpstr>
      <vt:lpstr>Calibri Light</vt:lpstr>
      <vt:lpstr>Roboto Light</vt:lpstr>
      <vt:lpstr>Wingdings</vt:lpstr>
      <vt:lpstr>Office Theme</vt:lpstr>
      <vt:lpstr>PowerPoint Presentation</vt:lpstr>
      <vt:lpstr>PowerPoint Presentation</vt:lpstr>
      <vt:lpstr>Key Features Of Proximity</vt:lpstr>
      <vt:lpstr>PowerPoint Presentation</vt:lpstr>
      <vt:lpstr>Challenges:</vt:lpstr>
      <vt:lpstr>Solutions Provided By KindSpace</vt:lpstr>
      <vt:lpstr>Key Features Of Proximity</vt:lpstr>
      <vt:lpstr>Ideas For Future Expansion:</vt:lpstr>
      <vt:lpstr>PowerPoint Presentation</vt:lpstr>
      <vt:lpstr>PowerPoint Presentation</vt:lpstr>
      <vt:lpstr>Example of the statistical data of proximity: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computer plaza</dc:creator>
  <cp:lastModifiedBy>Ajesh Pokhrel</cp:lastModifiedBy>
  <cp:revision>37</cp:revision>
  <dcterms:created xsi:type="dcterms:W3CDTF">2024-12-09T12:06:50Z</dcterms:created>
  <dcterms:modified xsi:type="dcterms:W3CDTF">2024-12-12T19:49:28Z</dcterms:modified>
</cp:coreProperties>
</file>